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2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7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7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2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9FC7-181F-41AC-89BC-5076F6F540BA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52FD-4DB6-4E79-8944-541A1D53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188" y="475249"/>
            <a:ext cx="9144000" cy="2387600"/>
          </a:xfrm>
        </p:spPr>
        <p:txBody>
          <a:bodyPr/>
          <a:lstStyle/>
          <a:p>
            <a:r>
              <a:rPr lang="en-IN" dirty="0" smtClean="0"/>
              <a:t>Digital marketing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G-12 </a:t>
            </a:r>
          </a:p>
          <a:p>
            <a:r>
              <a:rPr lang="en-IN" sz="1800" dirty="0" smtClean="0"/>
              <a:t>Kevin Pandya </a:t>
            </a:r>
          </a:p>
          <a:p>
            <a:r>
              <a:rPr lang="en-IN" sz="1800" dirty="0" err="1" smtClean="0"/>
              <a:t>Zarna</a:t>
            </a:r>
            <a:r>
              <a:rPr lang="en-IN" sz="1800" dirty="0" smtClean="0"/>
              <a:t> </a:t>
            </a:r>
            <a:r>
              <a:rPr lang="en-IN" sz="1800" dirty="0" err="1" smtClean="0"/>
              <a:t>Nakrani</a:t>
            </a:r>
            <a:endParaRPr lang="en-IN" sz="1800" dirty="0" smtClean="0"/>
          </a:p>
          <a:p>
            <a:r>
              <a:rPr lang="en-IN" sz="1800" dirty="0" smtClean="0"/>
              <a:t>Dev Punjabi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593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To-do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Login/Register</a:t>
            </a:r>
          </a:p>
          <a:p>
            <a:r>
              <a:rPr lang="en-IN" dirty="0" smtClean="0"/>
              <a:t>Connect with social media </a:t>
            </a:r>
          </a:p>
          <a:p>
            <a:r>
              <a:rPr lang="en-IN" dirty="0" smtClean="0"/>
              <a:t>API integration for posting </a:t>
            </a:r>
          </a:p>
          <a:p>
            <a:r>
              <a:rPr lang="en-IN" dirty="0" smtClean="0"/>
              <a:t>Database for saving the credentials </a:t>
            </a:r>
          </a:p>
          <a:p>
            <a:r>
              <a:rPr lang="en-IN" dirty="0" smtClean="0"/>
              <a:t>Post analysis</a:t>
            </a:r>
          </a:p>
          <a:p>
            <a:r>
              <a:rPr lang="en-IN" dirty="0" smtClean="0"/>
              <a:t>Logout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54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done till date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 </a:t>
            </a:r>
            <a:r>
              <a:rPr lang="en-IN" dirty="0" err="1" smtClean="0"/>
              <a:t>ui</a:t>
            </a:r>
            <a:r>
              <a:rPr lang="en-IN" dirty="0" smtClean="0"/>
              <a:t> (html page)</a:t>
            </a:r>
          </a:p>
          <a:p>
            <a:r>
              <a:rPr lang="en-IN" dirty="0" smtClean="0"/>
              <a:t>Register </a:t>
            </a:r>
            <a:r>
              <a:rPr lang="en-IN" dirty="0" err="1" smtClean="0"/>
              <a:t>ui</a:t>
            </a:r>
            <a:r>
              <a:rPr lang="en-IN" dirty="0" smtClean="0"/>
              <a:t> (html page)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Backhand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Django</a:t>
            </a:r>
            <a:r>
              <a:rPr lang="en-IN" dirty="0" smtClean="0"/>
              <a:t> Frame work is used </a:t>
            </a:r>
          </a:p>
          <a:p>
            <a:r>
              <a:rPr lang="en-IN" dirty="0" smtClean="0"/>
              <a:t>We will be using API’s for integration and other stuff regarding social media. </a:t>
            </a:r>
            <a:endParaRPr lang="en-IN" dirty="0" smtClean="0"/>
          </a:p>
          <a:p>
            <a:r>
              <a:rPr lang="en-IN" dirty="0" smtClean="0"/>
              <a:t>API integration research and development.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 in practice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93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Digital marketing </vt:lpstr>
      <vt:lpstr>To-do</vt:lpstr>
      <vt:lpstr>Task done till date  </vt:lpstr>
      <vt:lpstr>Backhand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</dc:title>
  <dc:creator>Dev Punjabi</dc:creator>
  <cp:lastModifiedBy>Dev Punjabi</cp:lastModifiedBy>
  <cp:revision>5</cp:revision>
  <dcterms:created xsi:type="dcterms:W3CDTF">2020-02-11T17:27:12Z</dcterms:created>
  <dcterms:modified xsi:type="dcterms:W3CDTF">2020-02-12T02:14:43Z</dcterms:modified>
</cp:coreProperties>
</file>