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3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4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5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556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8785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8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9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0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3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0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914400"/>
            <a:ext cx="7645400" cy="513076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748155" marR="1133475" algn="ctr">
              <a:lnSpc>
                <a:spcPct val="102299"/>
              </a:lnSpc>
              <a:spcBef>
                <a:spcPts val="65"/>
              </a:spcBef>
            </a:pPr>
            <a:r>
              <a:rPr sz="2750" spc="10" dirty="0">
                <a:latin typeface="Calibri"/>
                <a:cs typeface="Calibri"/>
              </a:rPr>
              <a:t>Application </a:t>
            </a:r>
            <a:r>
              <a:rPr sz="2750" spc="15" dirty="0">
                <a:latin typeface="Calibri"/>
                <a:cs typeface="Calibri"/>
              </a:rPr>
              <a:t>Development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Project  Presentation</a:t>
            </a:r>
            <a:endParaRPr sz="2750" dirty="0">
              <a:latin typeface="Calibri"/>
              <a:cs typeface="Calibri"/>
            </a:endParaRPr>
          </a:p>
          <a:p>
            <a:pPr marL="534035" algn="ctr">
              <a:lnSpc>
                <a:spcPct val="100000"/>
              </a:lnSpc>
              <a:spcBef>
                <a:spcPts val="75"/>
              </a:spcBef>
            </a:pPr>
            <a:r>
              <a:rPr sz="2750" spc="15" dirty="0">
                <a:latin typeface="Calibri"/>
                <a:cs typeface="Calibri"/>
              </a:rPr>
              <a:t>on</a:t>
            </a:r>
            <a:endParaRPr sz="2750" dirty="0">
              <a:latin typeface="Calibri"/>
              <a:cs typeface="Calibri"/>
            </a:endParaRPr>
          </a:p>
          <a:p>
            <a:pPr marL="530225" algn="ctr">
              <a:lnSpc>
                <a:spcPct val="100000"/>
              </a:lnSpc>
              <a:spcBef>
                <a:spcPts val="45"/>
              </a:spcBef>
            </a:pPr>
            <a:r>
              <a:rPr lang="en-IN" sz="2950" dirty="0" smtClean="0">
                <a:latin typeface="Calibri"/>
                <a:cs typeface="Calibri"/>
              </a:rPr>
              <a:t>ROI CALCULATOR</a:t>
            </a:r>
            <a:endParaRPr sz="29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2816225" marR="2798445" indent="836294" algn="ctr">
              <a:lnSpc>
                <a:spcPct val="117100"/>
              </a:lnSpc>
            </a:pPr>
            <a:r>
              <a:rPr sz="2800" spc="-5" dirty="0" smtClean="0">
                <a:latin typeface="Calibri"/>
                <a:cs typeface="Calibri"/>
              </a:rPr>
              <a:t>By  Group </a:t>
            </a:r>
            <a:r>
              <a:rPr sz="2800" spc="-10" dirty="0">
                <a:latin typeface="Calibri"/>
                <a:cs typeface="Calibri"/>
              </a:rPr>
              <a:t>ID: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lang="en-IN" sz="2800" spc="-5" dirty="0" smtClean="0">
                <a:latin typeface="Calibri"/>
                <a:cs typeface="Calibri"/>
              </a:rPr>
              <a:t>040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endParaRPr lang="en-IN" sz="2800" spc="-5" dirty="0" smtClean="0">
              <a:latin typeface="Calibri"/>
              <a:cs typeface="Calibri"/>
            </a:endParaRPr>
          </a:p>
          <a:p>
            <a:pPr marL="12700" marR="5080" indent="909319" algn="ctr">
              <a:lnSpc>
                <a:spcPct val="116100"/>
              </a:lnSpc>
            </a:pPr>
            <a:r>
              <a:rPr lang="en-IN" sz="2800" spc="-5" dirty="0" smtClean="0">
                <a:latin typeface="Calibri"/>
                <a:cs typeface="Calibri"/>
              </a:rPr>
              <a:t>SOFIN WADHWANIYA </a:t>
            </a:r>
            <a:r>
              <a:rPr lang="en-IN" sz="2800" spc="-5" dirty="0" smtClean="0">
                <a:latin typeface="Calibri"/>
                <a:cs typeface="Calibri"/>
              </a:rPr>
              <a:t>(</a:t>
            </a:r>
            <a:r>
              <a:rPr lang="en-IN" sz="2800" spc="-5" dirty="0" smtClean="0">
                <a:latin typeface="Calibri"/>
                <a:cs typeface="Calibri"/>
              </a:rPr>
              <a:t>18162121038)</a:t>
            </a:r>
            <a:endParaRPr lang="en-IN" sz="2800" spc="-5" dirty="0" smtClean="0">
              <a:latin typeface="Calibri"/>
              <a:cs typeface="Calibri"/>
            </a:endParaRPr>
          </a:p>
          <a:p>
            <a:pPr marL="12700" marR="5080" indent="909319" algn="ctr">
              <a:lnSpc>
                <a:spcPct val="116100"/>
              </a:lnSpc>
            </a:pPr>
            <a:r>
              <a:rPr lang="en-IN" sz="2800" spc="-5" dirty="0" smtClean="0">
                <a:cs typeface="Calibri"/>
              </a:rPr>
              <a:t>SALONI SINGH</a:t>
            </a:r>
            <a:r>
              <a:rPr lang="en-IN" sz="2800" spc="-5" dirty="0" smtClean="0">
                <a:cs typeface="Calibri"/>
              </a:rPr>
              <a:t> </a:t>
            </a:r>
            <a:r>
              <a:rPr lang="en-IN" sz="2800" spc="-5" dirty="0">
                <a:cs typeface="Calibri"/>
              </a:rPr>
              <a:t>(</a:t>
            </a:r>
            <a:r>
              <a:rPr lang="en-IN" sz="2800" spc="-5" dirty="0" smtClean="0">
                <a:cs typeface="Calibri"/>
              </a:rPr>
              <a:t>18162121037)</a:t>
            </a:r>
            <a:endParaRPr lang="en-IN" sz="2800" spc="-5" dirty="0" smtClean="0">
              <a:cs typeface="Calibri"/>
            </a:endParaRPr>
          </a:p>
          <a:p>
            <a:pPr marL="12700" marR="5080" indent="909319" algn="ctr">
              <a:lnSpc>
                <a:spcPct val="116100"/>
              </a:lnSpc>
            </a:pPr>
            <a:r>
              <a:rPr lang="en-IN" sz="2800" spc="-5" dirty="0" smtClean="0">
                <a:cs typeface="Calibri"/>
              </a:rPr>
              <a:t>SMITH SHAH</a:t>
            </a:r>
            <a:r>
              <a:rPr lang="en-IN" sz="2800" spc="-5" dirty="0" smtClean="0">
                <a:cs typeface="Calibri"/>
              </a:rPr>
              <a:t> </a:t>
            </a:r>
            <a:r>
              <a:rPr lang="en-IN" sz="2800" spc="-5" dirty="0">
                <a:cs typeface="Calibri"/>
              </a:rPr>
              <a:t>(</a:t>
            </a:r>
            <a:r>
              <a:rPr lang="en-IN" sz="2800" spc="-5" dirty="0" smtClean="0">
                <a:cs typeface="Calibri"/>
              </a:rPr>
              <a:t>18162121036)</a:t>
            </a:r>
            <a:endParaRPr lang="en-IN" sz="2800" spc="-5" dirty="0">
              <a:latin typeface="Calibri"/>
              <a:cs typeface="Calibri"/>
            </a:endParaRPr>
          </a:p>
          <a:p>
            <a:pPr marL="12700" marR="5080" indent="909319" algn="ctr">
              <a:lnSpc>
                <a:spcPct val="116100"/>
              </a:lnSpc>
            </a:pPr>
            <a:endParaRPr lang="en-IN" sz="2800" spc="-5" dirty="0" smtClean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69400" y="914400"/>
            <a:ext cx="1963782" cy="1254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8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526" y="912922"/>
            <a:ext cx="9404723" cy="14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Table of</a:t>
            </a:r>
            <a:r>
              <a:rPr spc="-9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362" y="700316"/>
            <a:ext cx="7299325" cy="366767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9095" algn="l"/>
                <a:tab pos="380365" algn="l"/>
              </a:tabLst>
            </a:pPr>
            <a:endParaRPr lang="en-IN" sz="2500" spc="-5" dirty="0" smtClean="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9095" algn="l"/>
                <a:tab pos="380365" algn="l"/>
              </a:tabLst>
            </a:pPr>
            <a:endParaRPr lang="en-IN" sz="2500" spc="-5" dirty="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9095" algn="l"/>
                <a:tab pos="380365" algn="l"/>
              </a:tabLst>
            </a:pPr>
            <a:endParaRPr lang="en-IN" sz="2500" spc="-5" dirty="0" smtClean="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9095" algn="l"/>
                <a:tab pos="380365" algn="l"/>
              </a:tabLst>
            </a:pPr>
            <a:endParaRPr lang="en-IN" sz="2500" spc="-5" dirty="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9095" algn="l"/>
                <a:tab pos="380365" algn="l"/>
              </a:tabLst>
            </a:pPr>
            <a:endParaRPr lang="en-IN" sz="2500" spc="-5" dirty="0" smtClean="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9095" algn="l"/>
                <a:tab pos="380365" algn="l"/>
              </a:tabLst>
            </a:pPr>
            <a:r>
              <a:rPr sz="2500" spc="-5" dirty="0" smtClean="0">
                <a:latin typeface="Calibri"/>
                <a:cs typeface="Calibri"/>
              </a:rPr>
              <a:t>Introduction</a:t>
            </a:r>
            <a:endParaRPr sz="2500" dirty="0" smtClean="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spc="-5" dirty="0" smtClean="0">
                <a:latin typeface="Calibri"/>
                <a:cs typeface="Calibri"/>
              </a:rPr>
              <a:t>Objectives</a:t>
            </a:r>
            <a:endParaRPr lang="en-IN" sz="2500" spc="-5" dirty="0" smtClean="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spc="-5" dirty="0" smtClean="0">
                <a:latin typeface="Calibri"/>
                <a:cs typeface="Calibri"/>
              </a:rPr>
              <a:t>Tools </a:t>
            </a:r>
            <a:r>
              <a:rPr sz="2500" dirty="0" smtClean="0">
                <a:latin typeface="Calibri"/>
                <a:cs typeface="Calibri"/>
              </a:rPr>
              <a:t>&amp;</a:t>
            </a:r>
            <a:r>
              <a:rPr sz="2500" spc="-10" dirty="0" smtClean="0">
                <a:latin typeface="Calibri"/>
                <a:cs typeface="Calibri"/>
              </a:rPr>
              <a:t> </a:t>
            </a:r>
            <a:r>
              <a:rPr sz="2500" spc="-5" dirty="0" smtClean="0">
                <a:latin typeface="Calibri"/>
                <a:cs typeface="Calibri"/>
              </a:rPr>
              <a:t>Technology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29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cricket battlefield is competitive and challenging. Players have become extremely professional and disciplined about their training. The Cricket Board and training </a:t>
            </a:r>
            <a:r>
              <a:rPr lang="en-IN" dirty="0" err="1"/>
              <a:t>center</a:t>
            </a:r>
            <a:r>
              <a:rPr lang="en-IN" dirty="0"/>
              <a:t> have analysed the power of the shot a batsman hits, speed of his/her bat, directional and shaped shot what not to ensure top performance from the players. The cut-throat competition doesn’t make it easy either. In spite of all the hoopla, a few players still make it to the top. They raise the bar of the game every time they walk to the field.</a:t>
            </a:r>
          </a:p>
          <a:p>
            <a:r>
              <a:rPr lang="en-IN" dirty="0"/>
              <a:t>By considering this above scenario we decided to make a UI based application which helps to analyses each and every shot a batsman tries to play in the field by using a mobile based sensor called </a:t>
            </a:r>
            <a:r>
              <a:rPr lang="en-IN" dirty="0" err="1"/>
              <a:t>HyperIMU</a:t>
            </a:r>
            <a:r>
              <a:rPr lang="en-IN" dirty="0"/>
              <a:t> which initiates the phone’s Accelerometer and gyroscopic sensor and takes reading according to the shot played by a batsman; to make this application we have first extracted data from device and then displayed it using graphs; after getting clean data we have done feature selection and </a:t>
            </a:r>
            <a:r>
              <a:rPr lang="en-IN" dirty="0" smtClean="0"/>
              <a:t>extraction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45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Fetch data from </a:t>
            </a:r>
            <a:r>
              <a:rPr lang="en-IN" dirty="0" err="1" smtClean="0"/>
              <a:t>HyperIMU</a:t>
            </a:r>
            <a:r>
              <a:rPr lang="en-IN" dirty="0" smtClean="0"/>
              <a:t> mobile sensor</a:t>
            </a:r>
          </a:p>
          <a:p>
            <a:r>
              <a:rPr lang="en-IN" dirty="0" smtClean="0"/>
              <a:t>Store the extracted Data in a file</a:t>
            </a:r>
          </a:p>
          <a:p>
            <a:r>
              <a:rPr lang="en-IN" dirty="0" smtClean="0"/>
              <a:t>Plot graphs and performs visualization accordingly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693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AND TECHNOLOGIES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Processor : </a:t>
            </a:r>
            <a:r>
              <a:rPr lang="en-IN" dirty="0"/>
              <a:t>Intel(R) Core(TM) i3-7020U CPU 2.3 GHZ</a:t>
            </a:r>
            <a:endParaRPr lang="en-IN" b="1" dirty="0" smtClean="0"/>
          </a:p>
          <a:p>
            <a:r>
              <a:rPr lang="en-IN" b="1" dirty="0" smtClean="0"/>
              <a:t>RAM : </a:t>
            </a:r>
            <a:r>
              <a:rPr lang="en-IN" dirty="0" smtClean="0"/>
              <a:t>8.00 GB</a:t>
            </a:r>
          </a:p>
          <a:p>
            <a:r>
              <a:rPr lang="en-IN" b="1" dirty="0" smtClean="0"/>
              <a:t>Minimum HDD Capacity : </a:t>
            </a:r>
            <a:r>
              <a:rPr lang="en-IN" dirty="0" smtClean="0"/>
              <a:t>10 GB</a:t>
            </a:r>
            <a:endParaRPr lang="en-IN" b="1" dirty="0" smtClean="0"/>
          </a:p>
          <a:p>
            <a:r>
              <a:rPr lang="en-IN" b="1" dirty="0" smtClean="0"/>
              <a:t>Operating System : </a:t>
            </a:r>
            <a:r>
              <a:rPr lang="en-IN" dirty="0" smtClean="0"/>
              <a:t>Any</a:t>
            </a:r>
          </a:p>
          <a:p>
            <a:r>
              <a:rPr lang="en-IN" b="1" dirty="0" smtClean="0"/>
              <a:t>Tools : </a:t>
            </a:r>
            <a:r>
              <a:rPr lang="en-IN" dirty="0" smtClean="0"/>
              <a:t>DJANGO, </a:t>
            </a:r>
            <a:r>
              <a:rPr lang="en-IN" smtClean="0"/>
              <a:t>Pycharm</a:t>
            </a:r>
            <a:endParaRPr lang="en-IN" b="1" dirty="0" smtClean="0"/>
          </a:p>
          <a:p>
            <a:r>
              <a:rPr lang="en-IN" b="1" dirty="0" smtClean="0"/>
              <a:t>Technologies </a:t>
            </a:r>
            <a:r>
              <a:rPr lang="en-IN" b="1" dirty="0" smtClean="0"/>
              <a:t>: PYHTON, HTML, CSS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63024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156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Organic</vt:lpstr>
      <vt:lpstr>PowerPoint Presentation</vt:lpstr>
      <vt:lpstr>Table of Contents</vt:lpstr>
      <vt:lpstr>INTRODUCTION</vt:lpstr>
      <vt:lpstr>OBJECTIVES</vt:lpstr>
      <vt:lpstr>TOOLS AND TECHNOLOGIES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Jainam Shah</dc:creator>
  <cp:lastModifiedBy>Sofin Wadhwaniya</cp:lastModifiedBy>
  <cp:revision>6</cp:revision>
  <dcterms:created xsi:type="dcterms:W3CDTF">2020-02-09T17:06:43Z</dcterms:created>
  <dcterms:modified xsi:type="dcterms:W3CDTF">2020-02-09T19:10:17Z</dcterms:modified>
</cp:coreProperties>
</file>