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Kotak Mahindra</c:v>
                </c:pt>
                <c:pt idx="1">
                  <c:v>TCP</c:v>
                </c:pt>
                <c:pt idx="2">
                  <c:v>ITC</c:v>
                </c:pt>
                <c:pt idx="3">
                  <c:v> Microsoft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E-491A-8054-4ED8971C6A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 month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Kotak Mahindra</c:v>
                </c:pt>
                <c:pt idx="1">
                  <c:v>TCP</c:v>
                </c:pt>
                <c:pt idx="2">
                  <c:v>ITC</c:v>
                </c:pt>
                <c:pt idx="3">
                  <c:v> Microsoft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3E-491A-8054-4ED8971C6A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month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Kotak Mahindra</c:v>
                </c:pt>
                <c:pt idx="1">
                  <c:v>TCP</c:v>
                </c:pt>
                <c:pt idx="2">
                  <c:v>ITC</c:v>
                </c:pt>
                <c:pt idx="3">
                  <c:v> Microsoft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3E-491A-8054-4ED8971C6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2267096"/>
        <c:axId val="602272344"/>
        <c:axId val="599838120"/>
      </c:bar3DChart>
      <c:catAx>
        <c:axId val="60226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272344"/>
        <c:crosses val="autoZero"/>
        <c:auto val="1"/>
        <c:lblAlgn val="ctr"/>
        <c:lblOffset val="100"/>
        <c:noMultiLvlLbl val="0"/>
      </c:catAx>
      <c:valAx>
        <c:axId val="602272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267096"/>
        <c:crosses val="autoZero"/>
        <c:crossBetween val="between"/>
      </c:valAx>
      <c:serAx>
        <c:axId val="599838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27234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93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6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78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4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3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9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335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3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7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30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70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676-9B0A-46E0-A017-AB069E2E316D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AC19-E6EA-406E-BE56-16944344B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3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  <p:sldLayoutId id="2147484662" r:id="rId12"/>
    <p:sldLayoutId id="2147484663" r:id="rId13"/>
    <p:sldLayoutId id="2147484664" r:id="rId14"/>
    <p:sldLayoutId id="2147484665" r:id="rId15"/>
    <p:sldLayoutId id="2147484666" r:id="rId16"/>
    <p:sldLayoutId id="21474846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F91-596C-4CBC-8F23-39F3E84E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916" y="1617785"/>
            <a:ext cx="8766034" cy="1413590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 Stock Market Analysis 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53A0-C50A-49FA-A9A3-BA10AFFAC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592" y="3429000"/>
            <a:ext cx="8625358" cy="2349091"/>
          </a:xfrm>
        </p:spPr>
        <p:txBody>
          <a:bodyPr>
            <a:normAutofit/>
          </a:bodyPr>
          <a:lstStyle/>
          <a:p>
            <a:r>
              <a:rPr lang="en-US" dirty="0"/>
              <a:t>Presented by-</a:t>
            </a:r>
          </a:p>
          <a:p>
            <a:r>
              <a:rPr lang="en-IN" dirty="0"/>
              <a:t>	BRIJESH CHAUHAN (19162101006)</a:t>
            </a:r>
          </a:p>
          <a:p>
            <a:r>
              <a:rPr lang="en-IN" dirty="0"/>
              <a:t>	DRASHTI CHHATRALIA (19162101007)</a:t>
            </a:r>
          </a:p>
          <a:p>
            <a:r>
              <a:rPr lang="en-IN" dirty="0"/>
              <a:t>	BHAVEN  CHHEDA (19162101008)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5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D33679-A922-4068-8AA8-050FFA93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11" y="764372"/>
            <a:ext cx="10901289" cy="5903713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dirty="0">
                <a:latin typeface="Segoe Print" panose="02000600000000000000" pitchFamily="2" charset="0"/>
              </a:rPr>
              <a:t>Introduction</a:t>
            </a:r>
            <a:endParaRPr lang="en-IN" sz="8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3AA5F-06AE-4033-A8DB-C4999622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218" y="661182"/>
            <a:ext cx="7695028" cy="57255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Stock market</a:t>
            </a:r>
            <a:r>
              <a:rPr lang="en-US" dirty="0"/>
              <a:t> is a place where people buy/sell </a:t>
            </a:r>
            <a:r>
              <a:rPr lang="en-US" b="1" dirty="0"/>
              <a:t>shares</a:t>
            </a:r>
            <a:r>
              <a:rPr lang="en-US" dirty="0"/>
              <a:t> of publicly listed companies.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offers a platform to facilitate seamless </a:t>
            </a:r>
            <a:r>
              <a:rPr lang="en-US" b="1" dirty="0"/>
              <a:t>exchange</a:t>
            </a:r>
            <a:r>
              <a:rPr lang="en-US" dirty="0"/>
              <a:t> of </a:t>
            </a:r>
            <a:r>
              <a:rPr lang="en-US" b="1" dirty="0"/>
              <a:t>shares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simple terms, if A wants to sell </a:t>
            </a:r>
            <a:r>
              <a:rPr lang="en-US" b="1" dirty="0"/>
              <a:t>shares</a:t>
            </a:r>
            <a:r>
              <a:rPr lang="en-US" dirty="0"/>
              <a:t> of Reliance Industries, the </a:t>
            </a:r>
            <a:r>
              <a:rPr lang="en-US" b="1" dirty="0"/>
              <a:t>stock market</a:t>
            </a:r>
            <a:r>
              <a:rPr lang="en-US" dirty="0"/>
              <a:t> will help him to meet the seller who is willing to buy Reliance Industries.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other words, fundamental </a:t>
            </a:r>
            <a:r>
              <a:rPr lang="en-US" b="1" dirty="0"/>
              <a:t>share market analysis</a:t>
            </a:r>
            <a:r>
              <a:rPr lang="en-US" dirty="0"/>
              <a:t> is about using real data to evaluate </a:t>
            </a:r>
            <a:r>
              <a:rPr lang="en-US" b="1" dirty="0"/>
              <a:t>a stock's</a:t>
            </a:r>
            <a:r>
              <a:rPr lang="en-US" dirty="0"/>
              <a:t> value. The method uses revenues, earnings, future growth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Human is not good to anal</a:t>
            </a:r>
            <a:r>
              <a:rPr lang="en-IN" dirty="0" err="1"/>
              <a:t>ysis</a:t>
            </a:r>
            <a:r>
              <a:rPr lang="en-IN" dirty="0"/>
              <a:t>  machine by default.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expert human has a limited ability in analysis large quantities of correlation between useful data’s without the help of a computer .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9117EA-3C18-41AC-B4CF-D5447705ED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2657136"/>
              </p:ext>
            </p:extLst>
          </p:nvPr>
        </p:nvGraphicFramePr>
        <p:xfrm>
          <a:off x="7948246" y="0"/>
          <a:ext cx="3990535" cy="619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59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4BC7A0-288F-46B7-8F71-208465D4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764373"/>
            <a:ext cx="10971628" cy="586151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 </a:t>
            </a:r>
            <a:r>
              <a:rPr lang="en-IN" sz="8000" b="1" u="sng" dirty="0">
                <a:latin typeface="Segoe Script" panose="030B0504020000000003" pitchFamily="66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1791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A93E514-8B86-4109-8BBC-63EBE346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88720"/>
            <a:ext cx="11096045" cy="54771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The stock exchange is the index of the economy of a country.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In developing trade, commerce and industries in a country stock exchange play an important role.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This inspires people to save their income by making a profit. A stock exchange helps in determining the prices for various securities.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To offer you an image of what the stock market is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To provide knowledge of some of the latest machine learning methods you can use in order to make profits on the stock market.</a:t>
            </a:r>
          </a:p>
          <a:p>
            <a:pPr marL="0" indent="0">
              <a:buNone/>
            </a:pPr>
            <a:r>
              <a:rPr lang="en-IN" sz="32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64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7E133-2CDE-490B-A5C7-C04EF3B3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764372"/>
            <a:ext cx="10859086" cy="5819307"/>
          </a:xfrm>
        </p:spPr>
        <p:txBody>
          <a:bodyPr>
            <a:noAutofit/>
          </a:bodyPr>
          <a:lstStyle/>
          <a:p>
            <a:pPr algn="ctr"/>
            <a:r>
              <a:rPr lang="en-IN" sz="6600" b="1" u="sng" dirty="0"/>
              <a:t> </a:t>
            </a:r>
            <a:r>
              <a:rPr lang="en-IN" sz="6600" b="1" u="sng" dirty="0">
                <a:latin typeface="Segoe Script" panose="030B0504020000000003" pitchFamily="66" charset="0"/>
              </a:rPr>
              <a:t>Implementation Detail</a:t>
            </a:r>
          </a:p>
        </p:txBody>
      </p:sp>
    </p:spTree>
    <p:extLst>
      <p:ext uri="{BB962C8B-B14F-4D97-AF65-F5344CB8AC3E}">
        <p14:creationId xmlns:p14="http://schemas.microsoft.com/office/powerpoint/2010/main" val="37990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3FADD-374D-435A-9D28-CE6C3884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4228"/>
            <a:ext cx="10943492" cy="4924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Here, we are created one class named Stock.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There is one constructor displaying title of our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Member function data( ) which return type is void have logic of stock market products buying and selling price and all other things.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 used exit-control loop do-while and also used if else loop.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When the user selects what he want if else loop will execute as per the selection.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 main function we create an object of class Stock and called data( ) function.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0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F6BF4-7430-4191-ACE6-B9B3AF49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-212035"/>
            <a:ext cx="11582399" cy="6824870"/>
          </a:xfrm>
        </p:spPr>
        <p:txBody>
          <a:bodyPr>
            <a:noAutofit/>
          </a:bodyPr>
          <a:lstStyle/>
          <a:p>
            <a:pPr algn="ctr"/>
            <a:r>
              <a:rPr lang="en-US" sz="6000" b="1" u="sng" dirty="0"/>
              <a:t>Thanks for watching</a:t>
            </a:r>
            <a:endParaRPr lang="en-IN" sz="6000" b="1" u="sng" dirty="0"/>
          </a:p>
        </p:txBody>
      </p:sp>
    </p:spTree>
    <p:extLst>
      <p:ext uri="{BB962C8B-B14F-4D97-AF65-F5344CB8AC3E}">
        <p14:creationId xmlns:p14="http://schemas.microsoft.com/office/powerpoint/2010/main" val="6843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103</TotalTime>
  <Words>338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Segoe Print</vt:lpstr>
      <vt:lpstr>Segoe Script</vt:lpstr>
      <vt:lpstr>Wingdings</vt:lpstr>
      <vt:lpstr>Vapor Trail</vt:lpstr>
      <vt:lpstr> Stock Market Analysis </vt:lpstr>
      <vt:lpstr>Introduction</vt:lpstr>
      <vt:lpstr>PowerPoint Presentation</vt:lpstr>
      <vt:lpstr> Objective</vt:lpstr>
      <vt:lpstr>PowerPoint Presentation</vt:lpstr>
      <vt:lpstr> Implementation Detail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Brijesh Chauhan</dc:creator>
  <cp:lastModifiedBy>Brijesh Chauhan</cp:lastModifiedBy>
  <cp:revision>12</cp:revision>
  <dcterms:created xsi:type="dcterms:W3CDTF">2020-03-28T05:33:28Z</dcterms:created>
  <dcterms:modified xsi:type="dcterms:W3CDTF">2020-03-28T07:33:55Z</dcterms:modified>
</cp:coreProperties>
</file>