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200" d="100"/>
          <a:sy n="200" d="100"/>
        </p:scale>
        <p:origin x="-4608" y="-24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7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02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2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49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5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6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3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7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8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9BD7-F704-444D-9748-4D9B79015DBD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0F9722-B0F8-4CE6-88C0-F31E2592E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1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ESFP</a:t>
            </a:r>
            <a:r>
              <a:rPr lang="en-US" dirty="0"/>
              <a:t> 2</a:t>
            </a:r>
            <a:r>
              <a:rPr lang="en-IN" dirty="0"/>
              <a:t> PROJECT</a:t>
            </a:r>
            <a:br>
              <a:rPr lang="en-IN" dirty="0"/>
            </a:br>
            <a:r>
              <a:rPr lang="en-IN" dirty="0"/>
              <a:t>              HOTEL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5514" y="3747752"/>
            <a:ext cx="7226261" cy="283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Raval Mihir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20162101017</a:t>
            </a:r>
            <a:endParaRPr lang="en-IN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database for hotel management is for </a:t>
            </a:r>
            <a:r>
              <a:rPr lang="en-US" sz="2400" dirty="0"/>
              <a:t>2</a:t>
            </a:r>
            <a:r>
              <a:rPr lang="en-IN" sz="2400" dirty="0"/>
              <a:t> customers.</a:t>
            </a:r>
          </a:p>
          <a:p>
            <a:r>
              <a:rPr lang="en-IN" sz="2400" dirty="0"/>
              <a:t>It includes the customer name, customer id, check in date, check out date, customer location , room type, contact no ,breakfast service ,guide needed.</a:t>
            </a:r>
          </a:p>
        </p:txBody>
      </p:sp>
    </p:spTree>
    <p:extLst>
      <p:ext uri="{BB962C8B-B14F-4D97-AF65-F5344CB8AC3E}">
        <p14:creationId xmlns:p14="http://schemas.microsoft.com/office/powerpoint/2010/main" val="86593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B0FBC-5B23-444E-BEB3-43831177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91B713-DAC6-49A4-9997-4240BBA4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libraries which are used in this project of HOTEL MANAGEMENT SYSTEM  are  as follows :</a:t>
            </a:r>
          </a:p>
          <a:p>
            <a:r>
              <a:rPr lang="en-IN" sz="2000" dirty="0"/>
              <a:t>1. #include&lt;iostream&gt;</a:t>
            </a:r>
          </a:p>
          <a:p>
            <a:r>
              <a:rPr lang="en-IN" sz="2000" dirty="0"/>
              <a:t>2.</a:t>
            </a:r>
            <a:r>
              <a:rPr lang="en-US" sz="2000" dirty="0"/>
              <a:t> #include&lt;</a:t>
            </a:r>
            <a:r>
              <a:rPr lang="en-US" sz="2000" dirty="0" err="1"/>
              <a:t>fstream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3.#include&lt;</a:t>
            </a:r>
            <a:r>
              <a:rPr lang="en-US" sz="2000" dirty="0" err="1"/>
              <a:t>cstring</a:t>
            </a:r>
            <a:r>
              <a:rPr lang="en-US" sz="2000" dirty="0"/>
              <a:t>&gt;</a:t>
            </a:r>
          </a:p>
          <a:p>
            <a:r>
              <a:rPr lang="en-US" sz="2000" dirty="0"/>
              <a:t>4.#include&lt;</a:t>
            </a:r>
            <a:r>
              <a:rPr lang="en-US" sz="2000" dirty="0" err="1"/>
              <a:t>iomanip</a:t>
            </a:r>
            <a:r>
              <a:rPr lang="en-US" sz="2000" dirty="0"/>
              <a:t>&gt;</a:t>
            </a:r>
          </a:p>
          <a:p>
            <a:r>
              <a:rPr lang="en-US" sz="2000" dirty="0"/>
              <a:t>5.#include&lt;</a:t>
            </a:r>
            <a:r>
              <a:rPr lang="en-US" sz="2000" dirty="0" err="1"/>
              <a:t>ctime</a:t>
            </a:r>
            <a:r>
              <a:rPr lang="en-US" sz="2000" dirty="0"/>
              <a:t>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20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255"/>
            <a:ext cx="8596668" cy="43671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For Group Member 2: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US" dirty="0"/>
              <a:t>Display all the customers whose names start with ‘S’.</a:t>
            </a:r>
          </a:p>
          <a:p>
            <a:pPr marL="0" indent="0">
              <a:buNone/>
            </a:pPr>
            <a:r>
              <a:rPr lang="en-US" dirty="0"/>
              <a:t>             Display all the details of the customers whose location is ‘Ahmedabad’</a:t>
            </a:r>
          </a:p>
          <a:p>
            <a:pPr marL="0" indent="0">
              <a:buNone/>
            </a:pPr>
            <a:r>
              <a:rPr lang="en-US" dirty="0"/>
              <a:t>             Display all the customers who need guide and </a:t>
            </a:r>
            <a:r>
              <a:rPr lang="en-US" dirty="0" err="1"/>
              <a:t>check_in_date</a:t>
            </a:r>
            <a:r>
              <a:rPr lang="en-US" dirty="0"/>
              <a:t> id also</a:t>
            </a:r>
          </a:p>
          <a:p>
            <a:pPr marL="0" indent="0">
              <a:buNone/>
            </a:pPr>
            <a:r>
              <a:rPr lang="en-US" dirty="0"/>
              <a:t>             today.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 Group Member 3:</a:t>
            </a:r>
          </a:p>
          <a:p>
            <a:pPr marL="0" indent="0">
              <a:buNone/>
            </a:pPr>
            <a:r>
              <a:rPr lang="en-US" dirty="0"/>
              <a:t>             Display all the customers sorted according to room type. 8.</a:t>
            </a:r>
          </a:p>
          <a:p>
            <a:pPr marL="0" indent="0">
              <a:buNone/>
            </a:pPr>
            <a:r>
              <a:rPr lang="en-US" dirty="0"/>
              <a:t>             Display all the customers sorted according to </a:t>
            </a:r>
            <a:r>
              <a:rPr lang="en-US" dirty="0" err="1"/>
              <a:t>check_in_date</a:t>
            </a:r>
            <a:r>
              <a:rPr lang="en-US" dirty="0"/>
              <a:t> latest to the</a:t>
            </a:r>
          </a:p>
          <a:p>
            <a:pPr marL="0" indent="0">
              <a:buNone/>
            </a:pPr>
            <a:r>
              <a:rPr lang="en-US" dirty="0"/>
              <a:t>              earliest. </a:t>
            </a:r>
          </a:p>
        </p:txBody>
      </p:sp>
    </p:spTree>
    <p:extLst>
      <p:ext uri="{BB962C8B-B14F-4D97-AF65-F5344CB8AC3E}">
        <p14:creationId xmlns:p14="http://schemas.microsoft.com/office/powerpoint/2010/main" val="252298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C3EEE-D38C-475C-AC8E-832C5C8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Member FUNCTIONS of class hotel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523918"/>
              </p:ext>
            </p:extLst>
          </p:nvPr>
        </p:nvGraphicFramePr>
        <p:xfrm>
          <a:off x="1450975" y="2046605"/>
          <a:ext cx="78230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1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5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571">
                <a:tc>
                  <a:txBody>
                    <a:bodyPr/>
                    <a:lstStyle/>
                    <a:p>
                      <a:r>
                        <a:rPr lang="en-IN" dirty="0"/>
                        <a:t>void</a:t>
                      </a:r>
                      <a:r>
                        <a:rPr lang="en-IN" baseline="0" dirty="0"/>
                        <a:t> set()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int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get_check_out_date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571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get_id</a:t>
                      </a:r>
                      <a:r>
                        <a:rPr lang="en-IN" baseline="0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Char </a:t>
                      </a:r>
                      <a:r>
                        <a:rPr lang="en-IN" baseline="0" dirty="0" err="1"/>
                        <a:t>get_guide_needed</a:t>
                      </a:r>
                      <a:r>
                        <a:rPr lang="en-IN" baseline="0" dirty="0"/>
                        <a:t>()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571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get_check_in_date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get_room_type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string </a:t>
                      </a:r>
                      <a:r>
                        <a:rPr lang="en-IN" baseline="0" dirty="0" err="1"/>
                        <a:t>get_location</a:t>
                      </a:r>
                      <a:r>
                        <a:rPr lang="en-IN" baseline="0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Char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get_breakfast_service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string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get_name</a:t>
                      </a:r>
                      <a:r>
                        <a:rPr lang="en-IN" baseline="0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void_display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FEE87-CCB3-4A74-AA5A-3399BAED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03" y="145960"/>
            <a:ext cx="8596668" cy="510862"/>
          </a:xfrm>
        </p:spPr>
        <p:txBody>
          <a:bodyPr>
            <a:noAutofit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3E61D-AE32-4F36-A63E-2F238C1E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94" y="965914"/>
            <a:ext cx="8323486" cy="4997003"/>
          </a:xfrm>
        </p:spPr>
        <p:txBody>
          <a:bodyPr>
            <a:noAutofit/>
          </a:bodyPr>
          <a:lstStyle/>
          <a:p>
            <a:r>
              <a:rPr lang="en-IN" dirty="0"/>
              <a:t>Following are the steps of the algorithm :</a:t>
            </a:r>
          </a:p>
          <a:p>
            <a:r>
              <a:rPr lang="en-IN" dirty="0"/>
              <a:t>STEP 1:  Take all the information of the customers based on the given information in the content.</a:t>
            </a:r>
          </a:p>
          <a:p>
            <a:r>
              <a:rPr lang="en-IN" dirty="0"/>
              <a:t>STEP 2 : Declare the global variables.</a:t>
            </a:r>
          </a:p>
          <a:p>
            <a:r>
              <a:rPr lang="en-IN" dirty="0"/>
              <a:t>STEP 3:Create an object of </a:t>
            </a:r>
            <a:r>
              <a:rPr lang="en-IN" dirty="0" err="1"/>
              <a:t>ofstream</a:t>
            </a:r>
            <a:r>
              <a:rPr lang="en-IN" dirty="0"/>
              <a:t> to create and write into a file.</a:t>
            </a:r>
          </a:p>
          <a:p>
            <a:r>
              <a:rPr lang="en-IN" dirty="0"/>
              <a:t>STEP 4:  Create a class hotel to and make functions of set and display to get the information.</a:t>
            </a:r>
          </a:p>
          <a:p>
            <a:r>
              <a:rPr lang="en-IN" dirty="0"/>
              <a:t>STEP 5 :  Call the set function of respective information to assign the information with  the help of member variables.</a:t>
            </a:r>
          </a:p>
          <a:p>
            <a:r>
              <a:rPr lang="en-IN" dirty="0"/>
              <a:t>Step 6 : Create an object of </a:t>
            </a:r>
            <a:r>
              <a:rPr lang="en-IN" dirty="0" err="1"/>
              <a:t>ofstream</a:t>
            </a:r>
            <a:r>
              <a:rPr lang="en-IN" dirty="0"/>
              <a:t> to create and write into a file.</a:t>
            </a:r>
          </a:p>
          <a:p>
            <a:r>
              <a:rPr lang="en-IN" dirty="0"/>
              <a:t>Step 7:Test the conditions given.</a:t>
            </a:r>
          </a:p>
          <a:p>
            <a:r>
              <a:rPr lang="en-IN" dirty="0"/>
              <a:t>Step 7 : Print all information in file with the help of respective member function and through different cases.</a:t>
            </a:r>
          </a:p>
          <a:p>
            <a:r>
              <a:rPr lang="en-IN" dirty="0"/>
              <a:t>Step 8 : Create an object of </a:t>
            </a:r>
            <a:r>
              <a:rPr lang="en-IN" dirty="0" err="1"/>
              <a:t>ifstream</a:t>
            </a:r>
            <a:r>
              <a:rPr lang="en-IN" dirty="0"/>
              <a:t> to print all information from a file.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603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15776-D424-4942-935F-E9521BB3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396219C-7348-0947-91D4-9659BA456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76" y="2901157"/>
            <a:ext cx="4104785" cy="3881437"/>
          </a:xfrm>
        </p:spPr>
      </p:pic>
    </p:spTree>
    <p:extLst>
      <p:ext uri="{BB962C8B-B14F-4D97-AF65-F5344CB8AC3E}">
        <p14:creationId xmlns:p14="http://schemas.microsoft.com/office/powerpoint/2010/main" val="133105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95" y="1902443"/>
            <a:ext cx="9603275" cy="1317275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262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359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                  ESFP 2 PROJECT               HOTEL MANAGEMENT SYSTEM</vt:lpstr>
      <vt:lpstr>Database</vt:lpstr>
      <vt:lpstr>LIBRARIES USED</vt:lpstr>
      <vt:lpstr>Specific tasks</vt:lpstr>
      <vt:lpstr>Member FUNCTIONS of class hotel </vt:lpstr>
      <vt:lpstr>Algorithm</vt:lpstr>
      <vt:lpstr>Flowchart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harshwani28@hotmail.com</dc:creator>
  <cp:lastModifiedBy>Microsoft account</cp:lastModifiedBy>
  <cp:revision>33</cp:revision>
  <dcterms:created xsi:type="dcterms:W3CDTF">2019-03-24T11:36:21Z</dcterms:created>
  <dcterms:modified xsi:type="dcterms:W3CDTF">2021-07-02T05:45:08Z</dcterms:modified>
</cp:coreProperties>
</file>