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3"/>
    <p:sldId id="266" r:id="rId4"/>
    <p:sldId id="267" r:id="rId5"/>
    <p:sldId id="268" r:id="rId6"/>
    <p:sldId id="270" r:id="rId7"/>
    <p:sldId id="272" r:id="rId8"/>
    <p:sldId id="273" r:id="rId9"/>
    <p:sldId id="274" r:id="rId10"/>
    <p:sldId id="278" r:id="rId11"/>
    <p:sldId id="279" r:id="rId12"/>
    <p:sldId id="282" r:id="rId13"/>
    <p:sldId id="283" r:id="rId14"/>
    <p:sldId id="281" r:id="rId15"/>
    <p:sldId id="286" r:id="rId16"/>
    <p:sldId id="293" r:id="rId17"/>
    <p:sldId id="292" r:id="rId18"/>
    <p:sldId id="291" r:id="rId19"/>
    <p:sldId id="290" r:id="rId20"/>
    <p:sldId id="296" r:id="rId21"/>
    <p:sldId id="297" r:id="rId22"/>
    <p:sldId id="295" r:id="rId23"/>
    <p:sldId id="294" r:id="rId24"/>
    <p:sldId id="275" r:id="rId25"/>
    <p:sldId id="276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EE08D-F191-4E9C-8E86-72E5356E37A3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7AF4D-60EB-4486-BADE-57956E9D758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E25B-77BF-40EA-A823-36D70918531E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831-3D76-4722-873D-3A920D22D70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1A33-5268-4F7D-AE12-712A52A217CA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C98E-8DF6-40FE-826F-CB1B1EDB4B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63B4-660A-41F0-A11E-171BAF37F93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DD08-ECCF-4EB1-9CDB-9546FD1134A1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397C-0633-497C-8DE7-A170D71BB31F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A92C-581C-4166-A821-E1478F39A9CF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E24D-7DD7-4BF6-A350-C71530AC5CB9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4BE-6ED8-4371-A88E-21ED0B8BD29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B184-342D-47D7-B8CB-E691371E8C9B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E40D-2BFC-40CA-B588-343EF5AAF5D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rive.google.com/file/d/1JpyTPmZCl_u8u1jFDWjP8yVN4dxjFC2A/view?usp=sharing" TargetMode="External"/><Relationship Id="rId1" Type="http://schemas.openxmlformats.org/officeDocument/2006/relationships/hyperlink" Target="https://drive.google.com/file/d/1-fDIxJ-4U1Hq01tg-rIFwSiaU0cmQknd/view?usp=shari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331" y="343748"/>
            <a:ext cx="11480800" cy="1619526"/>
          </a:xfrm>
        </p:spPr>
        <p:txBody>
          <a:bodyPr>
            <a:normAutofit/>
          </a:bodyPr>
          <a:lstStyle/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Project Presentation 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“Emotion Detection from Facial Expressions”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259" y="1963274"/>
            <a:ext cx="10458545" cy="466975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By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Group ID: G03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Patel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Sarjan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Shashikant  - 20162171019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Patel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Dhyan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Jagdishkumar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- 20162101009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Patel Ujjval Kiranbhai - 20162121021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Under the guidance of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Dr. Rohit Patel / Mr.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Anoj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Dixit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Institute of Computer Technology, Ganpat University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Date: 10-02-2024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Picture 7" descr="A blue and white striped logo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38100"/>
            <a:ext cx="2736864" cy="1191612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011" y="130918"/>
            <a:ext cx="4532989" cy="79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Login</a:t>
            </a:r>
            <a:endParaRPr lang="en-IN" b="1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1285" y="1600200"/>
            <a:ext cx="8269429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OTP Verification - Email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C98E-8DF6-40FE-826F-CB1B1EDB4BCF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9358" y="1600200"/>
            <a:ext cx="8893283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C98E-8DF6-40FE-826F-CB1B1EDB4BCF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0122" y="1600200"/>
            <a:ext cx="8251755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C98E-8DF6-40FE-826F-CB1B1EDB4BCF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 rotWithShape="1">
          <a:blip r:embed="rId1"/>
          <a:srcRect r="1714"/>
          <a:stretch>
            <a:fillRect/>
          </a:stretch>
        </p:blipFill>
        <p:spPr>
          <a:xfrm>
            <a:off x="1965903" y="1600200"/>
            <a:ext cx="8118623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Emotion Detection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C98E-8DF6-40FE-826F-CB1B1EDB4BCF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3269" y="1600200"/>
            <a:ext cx="8165461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 prediction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C98E-8DF6-40FE-826F-CB1B1EDB4BCF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9419" y="1600200"/>
            <a:ext cx="8113161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Profile/Edit Profile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C98E-8DF6-40FE-826F-CB1B1EDB4BCF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9108" y="1600200"/>
            <a:ext cx="8213784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C98E-8DF6-40FE-826F-CB1B1EDB4BCF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6575" y="1600200"/>
            <a:ext cx="8218850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Probabilities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C98E-8DF6-40FE-826F-CB1B1EDB4BCF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43021" y="1600200"/>
            <a:ext cx="8305957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Probabilities</a:t>
            </a:r>
            <a:endParaRPr lang="en-IN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C98E-8DF6-40FE-826F-CB1B1EDB4BCF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7545" y="1600200"/>
            <a:ext cx="8256909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Scope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(Modules)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Flowchart &amp; Algorithms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Page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C98E-8DF6-40FE-826F-CB1B1EDB4BCF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0756" y="1600200"/>
            <a:ext cx="8170488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Page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C98E-8DF6-40FE-826F-CB1B1EDB4BCF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3328" y="1600200"/>
            <a:ext cx="8265344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Page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C98E-8DF6-40FE-826F-CB1B1EDB4BCF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9499" y="1600200"/>
            <a:ext cx="8233001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project concludes that utilizing machine learning for facial expression emotion detection is viable, with applications in human-computer interaction and mental health. Ongoing improvements are crucial for enhancing accuracy and real-world usability.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 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Applications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 overflow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3995"/>
            <a:ext cx="10972800" cy="2181183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endParaRPr lang="en-US" sz="11500" dirty="0">
              <a:latin typeface="+mj-lt"/>
            </a:endParaRPr>
          </a:p>
          <a:p>
            <a:pPr algn="ctr">
              <a:buNone/>
            </a:pPr>
            <a:r>
              <a:rPr lang="en-US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create an Emotion Detection System using Facial Expression Recognition powered by AI and ML. By accurately identifying emotions like joy, sadness, and anger in real-time, we seek to enhance human-computer interactions across industries such as customer service, healthcare, education, and entertainment. Our goal is to develop empathetic and responsive artificial systems for improved user experiences.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Scope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system for real-time emotion detection from facial expressions in live video.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Emotions: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Seven basic emotions (happiness, sadness, anger, fear, surprise, disgust, neutral).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Facial expressions are complex, subjective, and context-dependent, requiring robust algorithms for accurate and efficient real-time recognition.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Revolutionize human-machine interaction, enhance communication, and provide valuable insights into human emotions.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Human-computer interaction, customer experience analysis, mental health, education, security.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expected outcome for a facial expression emotion detection project would be an accurate system capable of analyzing facial features to identify and classify emotions such as happiness, sadness, anger, etc. 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could be used in various applications, like human-computer interaction, mental health monitoring, or market research. Success would be measured by the model's precision and recall rates in correctly identifying emotions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Python, Django, React.js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Python 3, OpenCV, TensorFlow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IN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Cloud-based </a:t>
            </a:r>
            <a:r>
              <a:rPr lang="en-IN" sz="24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IN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Render, </a:t>
            </a:r>
            <a:r>
              <a:rPr lang="en-I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Neon.Tech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(Modules)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Signup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 face detection 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US" sz="2400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page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page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&amp; Algorithm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000" dirty="0">
                <a:hlinkClick r:id="rId1"/>
              </a:rPr>
              <a:t>https://</a:t>
            </a:r>
            <a:r>
              <a:rPr lang="en-IN" sz="2000" dirty="0" smtClean="0">
                <a:hlinkClick r:id="rId1"/>
              </a:rPr>
              <a:t>drive.google.com/file/d/1-fDIxJ-4U1Hq01tg-rIFwSiaU0cmQknd/view?usp=sharing</a:t>
            </a:r>
            <a:endParaRPr lang="en-IN" sz="2000" dirty="0" smtClean="0"/>
          </a:p>
          <a:p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000" dirty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drive.google.com/file/d/1JpyTPmZCl_u8u1jFDWjP8yVN4dxjFC2A/view?usp=sharing</a:t>
            </a:r>
            <a:endParaRPr lang="en-IN" sz="2000" dirty="0" smtClean="0"/>
          </a:p>
          <a:p>
            <a:pPr marL="457200" lvl="1" indent="0"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endParaRPr lang="en-IN" sz="3200" b="1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9570" y="1600200"/>
            <a:ext cx="8252859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3031</Words>
  <Application>WPS Writer</Application>
  <PresentationFormat>Widescreen</PresentationFormat>
  <Paragraphs>159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SimSun</vt:lpstr>
      <vt:lpstr>Wingdings</vt:lpstr>
      <vt:lpstr>Times New Roman</vt:lpstr>
      <vt:lpstr>Microsoft YaHei</vt:lpstr>
      <vt:lpstr>汉仪旗黑</vt:lpstr>
      <vt:lpstr>Arial Unicode MS</vt:lpstr>
      <vt:lpstr>Calibri</vt:lpstr>
      <vt:lpstr>Helvetica Neue</vt:lpstr>
      <vt:lpstr>宋体-简</vt:lpstr>
      <vt:lpstr>Office Theme</vt:lpstr>
      <vt:lpstr>IBM Project Presentation  On “Emotion Detection from Facial Expressions”</vt:lpstr>
      <vt:lpstr>Table of Contents</vt:lpstr>
      <vt:lpstr>Introduction</vt:lpstr>
      <vt:lpstr>Problem Statement &amp; Scope</vt:lpstr>
      <vt:lpstr>Expected Outcome</vt:lpstr>
      <vt:lpstr>Tools &amp; Technologies</vt:lpstr>
      <vt:lpstr>Methodology (Modules)</vt:lpstr>
      <vt:lpstr>Flowchart &amp; Algorithm</vt:lpstr>
      <vt:lpstr>Signup</vt:lpstr>
      <vt:lpstr>Login</vt:lpstr>
      <vt:lpstr>OTP Verification - Email</vt:lpstr>
      <vt:lpstr>Verification</vt:lpstr>
      <vt:lpstr>Dashboard</vt:lpstr>
      <vt:lpstr>Live Interface</vt:lpstr>
      <vt:lpstr>Emotion prediction </vt:lpstr>
      <vt:lpstr>Profile/Edit Profile</vt:lpstr>
      <vt:lpstr>Home Page</vt:lpstr>
      <vt:lpstr>Predicted Probabilities</vt:lpstr>
      <vt:lpstr>Predicted Probabilities</vt:lpstr>
      <vt:lpstr>Report Page</vt:lpstr>
      <vt:lpstr>Admin Page</vt:lpstr>
      <vt:lpstr>Admin Page</vt:lpstr>
      <vt:lpstr>Conclusion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 Panwar</dc:creator>
  <cp:lastModifiedBy>Sarjan Patel</cp:lastModifiedBy>
  <cp:revision>78</cp:revision>
  <dcterms:created xsi:type="dcterms:W3CDTF">2024-05-07T17:36:12Z</dcterms:created>
  <dcterms:modified xsi:type="dcterms:W3CDTF">2024-05-07T17:36:12Z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1033-5.7.1.8092</vt:lpwstr>
  </property>
</Properties>
</file>