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71" r:id="rId6"/>
    <p:sldId id="259" r:id="rId7"/>
    <p:sldId id="260" r:id="rId8"/>
    <p:sldId id="269" r:id="rId9"/>
    <p:sldId id="266" r:id="rId10"/>
    <p:sldId id="261" r:id="rId11"/>
    <p:sldId id="268" r:id="rId12"/>
    <p:sldId id="272" r:id="rId13"/>
    <p:sldId id="263" r:id="rId14"/>
    <p:sldId id="267"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2744" y="1742342"/>
            <a:ext cx="7035323" cy="1516013"/>
          </a:xfrm>
        </p:spPr>
        <p:txBody>
          <a:bodyPr/>
          <a:lstStyle/>
          <a:p>
            <a:r>
              <a:rPr lang="en-US" dirty="0" smtClean="0">
                <a:latin typeface="Algerian" panose="04020705040A02060702" pitchFamily="82" charset="0"/>
              </a:rPr>
              <a:t>Hangman </a:t>
            </a:r>
            <a:r>
              <a:rPr lang="en-US" dirty="0">
                <a:latin typeface="Algerian" panose="04020705040A02060702" pitchFamily="82" charset="0"/>
              </a:rPr>
              <a:t/>
            </a:r>
            <a:br>
              <a:rPr lang="en-US" dirty="0">
                <a:latin typeface="Algerian" panose="04020705040A02060702" pitchFamily="82" charset="0"/>
              </a:rPr>
            </a:br>
            <a:r>
              <a:rPr lang="en-US" dirty="0" smtClean="0">
                <a:latin typeface="Algerian" panose="04020705040A02060702" pitchFamily="82" charset="0"/>
              </a:rPr>
              <a:t>(AD Project)</a:t>
            </a:r>
            <a:endParaRPr lang="en-US" dirty="0">
              <a:latin typeface="Algerian" panose="04020705040A02060702" pitchFamily="82" charset="0"/>
            </a:endParaRPr>
          </a:p>
        </p:txBody>
      </p:sp>
      <p:sp>
        <p:nvSpPr>
          <p:cNvPr id="3" name="Subtitle 2"/>
          <p:cNvSpPr>
            <a:spLocks noGrp="1"/>
          </p:cNvSpPr>
          <p:nvPr>
            <p:ph type="subTitle" idx="1"/>
          </p:nvPr>
        </p:nvSpPr>
        <p:spPr>
          <a:xfrm>
            <a:off x="2472744" y="3258356"/>
            <a:ext cx="7173532" cy="2163650"/>
          </a:xfrm>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Group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ID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BDA-432</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Enrollment Number:</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17162121010-Dixit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K</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asodariya</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17162121003 Chandan Kamal</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17162121006- Dhrutika Dahiya</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17162121009- Jessica Mangaraj</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030" y="1015597"/>
            <a:ext cx="3498971" cy="1959424"/>
          </a:xfrm>
          <a:prstGeom prst="rect">
            <a:avLst/>
          </a:prstGeom>
        </p:spPr>
      </p:pic>
    </p:spTree>
    <p:extLst>
      <p:ext uri="{BB962C8B-B14F-4D97-AF65-F5344CB8AC3E}">
        <p14:creationId xmlns:p14="http://schemas.microsoft.com/office/powerpoint/2010/main" val="3521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It can be played anytime and anywhere without having internet connection.</a:t>
            </a:r>
          </a:p>
          <a:p>
            <a:r>
              <a:rPr lang="en-US" dirty="0" smtClean="0"/>
              <a:t>Primes </a:t>
            </a:r>
            <a:r>
              <a:rPr lang="en-US" dirty="0"/>
              <a:t>him/ her to recognize patterns and spelling quirks that cannot be taught before they come up in </a:t>
            </a:r>
            <a:r>
              <a:rPr lang="en-US" dirty="0" smtClean="0"/>
              <a:t>context</a:t>
            </a:r>
          </a:p>
          <a:p>
            <a:r>
              <a:rPr lang="en-US" dirty="0"/>
              <a:t>C</a:t>
            </a:r>
            <a:r>
              <a:rPr lang="en-US" dirty="0" smtClean="0"/>
              <a:t>an </a:t>
            </a:r>
            <a:r>
              <a:rPr lang="en-US" dirty="0"/>
              <a:t>help in learn more and more </a:t>
            </a:r>
            <a:r>
              <a:rPr lang="en-US" dirty="0" smtClean="0"/>
              <a:t>words</a:t>
            </a:r>
          </a:p>
          <a:p>
            <a:r>
              <a:rPr lang="en-US" dirty="0"/>
              <a:t>P</a:t>
            </a:r>
            <a:r>
              <a:rPr lang="en-US" dirty="0" smtClean="0"/>
              <a:t>rovides </a:t>
            </a:r>
            <a:r>
              <a:rPr lang="en-US" dirty="0"/>
              <a:t>exercise to the brain, increase thinking power </a:t>
            </a:r>
          </a:p>
          <a:p>
            <a:r>
              <a:rPr lang="en-US" dirty="0" smtClean="0"/>
              <a:t>Improves </a:t>
            </a:r>
            <a:r>
              <a:rPr lang="en-US" dirty="0"/>
              <a:t>the working of the brain and response </a:t>
            </a:r>
            <a:r>
              <a:rPr lang="en-US" dirty="0" smtClean="0"/>
              <a:t>time</a:t>
            </a:r>
          </a:p>
          <a:p>
            <a:r>
              <a:rPr lang="en-US" dirty="0" smtClean="0"/>
              <a:t> </a:t>
            </a:r>
            <a:r>
              <a:rPr lang="en-US" dirty="0"/>
              <a:t>Spelling </a:t>
            </a:r>
            <a:r>
              <a:rPr lang="en-US" dirty="0" smtClean="0"/>
              <a:t>improvement</a:t>
            </a:r>
            <a:endParaRPr lang="en-US" dirty="0"/>
          </a:p>
        </p:txBody>
      </p:sp>
    </p:spTree>
    <p:extLst>
      <p:ext uri="{BB962C8B-B14F-4D97-AF65-F5344CB8AC3E}">
        <p14:creationId xmlns:p14="http://schemas.microsoft.com/office/powerpoint/2010/main" val="3863370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12096" y="685920"/>
            <a:ext cx="2494744" cy="730758"/>
          </a:xfrm>
          <a:prstGeom prst="rect">
            <a:avLst/>
          </a:prstGeom>
        </p:spPr>
        <p:txBody>
          <a:bodyPr>
            <a:normAutofit fontScale="97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Flowchart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8835" y="22982"/>
            <a:ext cx="4845410" cy="7015322"/>
          </a:xfrm>
          <a:prstGeom prst="rect">
            <a:avLst/>
          </a:prstGeom>
        </p:spPr>
      </p:pic>
    </p:spTree>
    <p:extLst>
      <p:ext uri="{BB962C8B-B14F-4D97-AF65-F5344CB8AC3E}">
        <p14:creationId xmlns:p14="http://schemas.microsoft.com/office/powerpoint/2010/main" val="4261510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2096" y="685920"/>
            <a:ext cx="2494744" cy="730758"/>
          </a:xfrm>
          <a:prstGeom prst="rect">
            <a:avLst/>
          </a:prstGeom>
        </p:spPr>
        <p:txBody>
          <a:bodyPr>
            <a:normAutofit fontScale="7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DFD- Level 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88" y="1416678"/>
            <a:ext cx="11161499" cy="4434020"/>
          </a:xfrm>
          <a:prstGeom prst="rect">
            <a:avLst/>
          </a:prstGeom>
        </p:spPr>
      </p:pic>
    </p:spTree>
    <p:extLst>
      <p:ext uri="{BB962C8B-B14F-4D97-AF65-F5344CB8AC3E}">
        <p14:creationId xmlns:p14="http://schemas.microsoft.com/office/powerpoint/2010/main" val="1612160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Structure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890" y="2871990"/>
            <a:ext cx="8623728" cy="1674252"/>
          </a:xfrm>
        </p:spPr>
      </p:pic>
    </p:spTree>
    <p:extLst>
      <p:ext uri="{BB962C8B-B14F-4D97-AF65-F5344CB8AC3E}">
        <p14:creationId xmlns:p14="http://schemas.microsoft.com/office/powerpoint/2010/main" val="158474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0536752"/>
              </p:ext>
            </p:extLst>
          </p:nvPr>
        </p:nvGraphicFramePr>
        <p:xfrm>
          <a:off x="1908310" y="1744552"/>
          <a:ext cx="7779028" cy="3304527"/>
        </p:xfrm>
        <a:graphic>
          <a:graphicData uri="http://schemas.openxmlformats.org/drawingml/2006/table">
            <a:tbl>
              <a:tblPr firstRow="1" firstCol="1" bandRow="1">
                <a:tableStyleId>{5C22544A-7EE6-4342-B048-85BDC9FD1C3A}</a:tableStyleId>
              </a:tblPr>
              <a:tblGrid>
                <a:gridCol w="1944757"/>
                <a:gridCol w="1944757"/>
                <a:gridCol w="1944757"/>
                <a:gridCol w="1944757"/>
              </a:tblGrid>
              <a:tr h="683322">
                <a:tc>
                  <a:txBody>
                    <a:bodyPr/>
                    <a:lstStyle/>
                    <a:p>
                      <a:pPr marL="0" marR="0">
                        <a:lnSpc>
                          <a:spcPct val="107000"/>
                        </a:lnSpc>
                        <a:spcBef>
                          <a:spcPts val="0"/>
                        </a:spcBef>
                        <a:spcAft>
                          <a:spcPts val="0"/>
                        </a:spcAft>
                      </a:pPr>
                      <a:r>
                        <a:rPr lang="en-US" sz="1500">
                          <a:effectLst/>
                        </a:rPr>
                        <a:t>Column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5961">
                <a:tc>
                  <a:txBody>
                    <a:bodyPr/>
                    <a:lstStyle/>
                    <a:p>
                      <a:pPr marL="0" marR="0">
                        <a:lnSpc>
                          <a:spcPct val="107000"/>
                        </a:lnSpc>
                        <a:spcBef>
                          <a:spcPts val="0"/>
                        </a:spcBef>
                        <a:spcAft>
                          <a:spcPts val="0"/>
                        </a:spcAft>
                      </a:pPr>
                      <a:r>
                        <a:rPr lang="en-US" sz="1400">
                          <a:effectLst/>
                        </a:rPr>
                        <a:t>user_name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3322">
                <a:tc>
                  <a:txBody>
                    <a:bodyPr/>
                    <a:lstStyle/>
                    <a:p>
                      <a:pPr marL="0" marR="0">
                        <a:lnSpc>
                          <a:spcPct val="107000"/>
                        </a:lnSpc>
                        <a:spcBef>
                          <a:spcPts val="0"/>
                        </a:spcBef>
                        <a:spcAft>
                          <a:spcPts val="0"/>
                        </a:spcAft>
                      </a:pPr>
                      <a:r>
                        <a:rPr lang="en-US" sz="1400">
                          <a:effectLst/>
                        </a:rPr>
                        <a:t>question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5961">
                <a:tc>
                  <a:txBody>
                    <a:bodyPr/>
                    <a:lstStyle/>
                    <a:p>
                      <a:pPr marL="0" marR="0">
                        <a:lnSpc>
                          <a:spcPct val="107000"/>
                        </a:lnSpc>
                        <a:spcBef>
                          <a:spcPts val="0"/>
                        </a:spcBef>
                        <a:spcAft>
                          <a:spcPts val="0"/>
                        </a:spcAft>
                      </a:pPr>
                      <a:r>
                        <a:rPr lang="en-US" sz="1400">
                          <a:effectLst/>
                        </a:rPr>
                        <a:t>level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5961">
                <a:tc>
                  <a:txBody>
                    <a:bodyPr/>
                    <a:lstStyle/>
                    <a:p>
                      <a:pPr marL="0" marR="0">
                        <a:lnSpc>
                          <a:spcPct val="107000"/>
                        </a:lnSpc>
                        <a:spcBef>
                          <a:spcPts val="0"/>
                        </a:spcBef>
                        <a:spcAft>
                          <a:spcPts val="0"/>
                        </a:spcAft>
                      </a:pPr>
                      <a:r>
                        <a:rPr lang="en-US" sz="14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Rectangle 1"/>
          <p:cNvSpPr>
            <a:spLocks noChangeArrowheads="1"/>
          </p:cNvSpPr>
          <p:nvPr/>
        </p:nvSpPr>
        <p:spPr bwMode="auto">
          <a:xfrm>
            <a:off x="1142447" y="1744869"/>
            <a:ext cx="14306255" cy="70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1550504" y="919227"/>
            <a:ext cx="6096000" cy="646331"/>
          </a:xfrm>
          <a:prstGeom prst="rect">
            <a:avLst/>
          </a:prstGeom>
        </p:spPr>
        <p:txBody>
          <a:bodyPr>
            <a:spAutoFit/>
          </a:bodyPr>
          <a:lstStyle/>
          <a:p>
            <a:r>
              <a:rPr lang="en-US" dirty="0">
                <a:latin typeface="Algerian" panose="04020705040A02060702" pitchFamily="82" charset="0"/>
              </a:rPr>
              <a:t>Database Name- Hangman</a:t>
            </a:r>
          </a:p>
          <a:p>
            <a:r>
              <a:rPr lang="en-US" dirty="0">
                <a:latin typeface="Algerian" panose="04020705040A02060702" pitchFamily="82" charset="0"/>
              </a:rPr>
              <a:t>Table - Display</a:t>
            </a:r>
          </a:p>
        </p:txBody>
      </p:sp>
    </p:spTree>
    <p:extLst>
      <p:ext uri="{BB962C8B-B14F-4D97-AF65-F5344CB8AC3E}">
        <p14:creationId xmlns:p14="http://schemas.microsoft.com/office/powerpoint/2010/main" val="3271197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Trello Activities</a:t>
            </a:r>
            <a:endParaRPr lang="en-US" dirty="0"/>
          </a:p>
        </p:txBody>
      </p:sp>
      <p:pic>
        <p:nvPicPr>
          <p:cNvPr id="8" name="Content Placeholder 7"/>
          <p:cNvPicPr>
            <a:picLocks noGrp="1" noChangeAspect="1"/>
          </p:cNvPicPr>
          <p:nvPr>
            <p:ph idx="1"/>
          </p:nvPr>
        </p:nvPicPr>
        <p:blipFill>
          <a:blip r:embed="rId2"/>
          <a:stretch>
            <a:fillRect/>
          </a:stretch>
        </p:blipFill>
        <p:spPr>
          <a:xfrm>
            <a:off x="2441153" y="2531705"/>
            <a:ext cx="7309693" cy="3317875"/>
          </a:xfrm>
          <a:prstGeom prst="rect">
            <a:avLst/>
          </a:prstGeom>
        </p:spPr>
      </p:pic>
    </p:spTree>
    <p:extLst>
      <p:ext uri="{BB962C8B-B14F-4D97-AF65-F5344CB8AC3E}">
        <p14:creationId xmlns:p14="http://schemas.microsoft.com/office/powerpoint/2010/main" val="2926430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75" y="1070450"/>
            <a:ext cx="6593983" cy="4417968"/>
          </a:xfrm>
          <a:prstGeom prst="rect">
            <a:avLst/>
          </a:prstGeom>
        </p:spPr>
      </p:pic>
    </p:spTree>
    <p:extLst>
      <p:ext uri="{BB962C8B-B14F-4D97-AF65-F5344CB8AC3E}">
        <p14:creationId xmlns:p14="http://schemas.microsoft.com/office/powerpoint/2010/main" val="2921850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smtClean="0"/>
              <a:t>Problem Statements</a:t>
            </a:r>
          </a:p>
          <a:p>
            <a:r>
              <a:rPr lang="en-US" dirty="0" smtClean="0"/>
              <a:t>Solution</a:t>
            </a:r>
          </a:p>
          <a:p>
            <a:r>
              <a:rPr lang="en-US" dirty="0" smtClean="0"/>
              <a:t>Rules of the game</a:t>
            </a:r>
          </a:p>
          <a:p>
            <a:r>
              <a:rPr lang="en-US" dirty="0" smtClean="0"/>
              <a:t>Advantage</a:t>
            </a:r>
          </a:p>
          <a:p>
            <a:r>
              <a:rPr lang="en-US" dirty="0" smtClean="0"/>
              <a:t>Flowchart</a:t>
            </a:r>
          </a:p>
          <a:p>
            <a:r>
              <a:rPr lang="en-US" dirty="0" smtClean="0"/>
              <a:t>Database Structure</a:t>
            </a:r>
          </a:p>
          <a:p>
            <a:r>
              <a:rPr lang="en-US" dirty="0" smtClean="0"/>
              <a:t>Trello Activities</a:t>
            </a:r>
          </a:p>
          <a:p>
            <a:endParaRPr lang="en-US" dirty="0"/>
          </a:p>
        </p:txBody>
      </p:sp>
    </p:spTree>
    <p:extLst>
      <p:ext uri="{BB962C8B-B14F-4D97-AF65-F5344CB8AC3E}">
        <p14:creationId xmlns:p14="http://schemas.microsoft.com/office/powerpoint/2010/main" val="715529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295402" y="2434107"/>
            <a:ext cx="9601194" cy="3812147"/>
          </a:xfrm>
        </p:spPr>
        <p:txBody>
          <a:bodyPr>
            <a:normAutofit/>
          </a:bodyPr>
          <a:lstStyle/>
          <a:p>
            <a:r>
              <a:rPr lang="en-US" dirty="0"/>
              <a:t>The purpose of this project is to provide </a:t>
            </a:r>
            <a:r>
              <a:rPr lang="en-US" dirty="0" smtClean="0"/>
              <a:t>user some </a:t>
            </a:r>
            <a:r>
              <a:rPr lang="en-US" dirty="0"/>
              <a:t>entertainment. Basically the concept of this game is same as Guessing game we use to play as kids. But, the animation and challenges make it more interesting</a:t>
            </a:r>
            <a:r>
              <a:rPr lang="en-US" dirty="0" smtClean="0"/>
              <a:t>. There </a:t>
            </a:r>
            <a:r>
              <a:rPr lang="en-US" dirty="0"/>
              <a:t>will be different categories like movies, sports, countries, etc. from which one word will be selected randomly and the user have to guess it right within 7 attempts. The game will end on guessing right or when </a:t>
            </a:r>
            <a:r>
              <a:rPr lang="en-US" dirty="0" smtClean="0"/>
              <a:t>the user attempts it. </a:t>
            </a:r>
            <a:endParaRPr lang="en-US" dirty="0"/>
          </a:p>
          <a:p>
            <a:r>
              <a:rPr lang="en-US" dirty="0" smtClean="0"/>
              <a:t>This game will provide relaxation and fun for some minutes and would help in enriching some vocabulary, and some brain skills without diverting into complete mindlessness.</a:t>
            </a:r>
            <a:endParaRPr lang="en-US" dirty="0"/>
          </a:p>
        </p:txBody>
      </p:sp>
    </p:spTree>
    <p:extLst>
      <p:ext uri="{BB962C8B-B14F-4D97-AF65-F5344CB8AC3E}">
        <p14:creationId xmlns:p14="http://schemas.microsoft.com/office/powerpoint/2010/main" val="2261022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218171" cy="1233034"/>
          </a:xfrm>
        </p:spPr>
        <p:txBody>
          <a:bodyPr/>
          <a:lstStyle/>
          <a:p>
            <a:r>
              <a:rPr lang="en-US" dirty="0" smtClean="0"/>
              <a:t>Hangman game system requirements</a:t>
            </a:r>
            <a:endParaRPr lang="en-US" dirty="0"/>
          </a:p>
        </p:txBody>
      </p:sp>
      <p:sp>
        <p:nvSpPr>
          <p:cNvPr id="3" name="Text Placeholder 2"/>
          <p:cNvSpPr>
            <a:spLocks noGrp="1"/>
          </p:cNvSpPr>
          <p:nvPr>
            <p:ph type="body" idx="1"/>
          </p:nvPr>
        </p:nvSpPr>
        <p:spPr>
          <a:xfrm>
            <a:off x="1429554" y="2215167"/>
            <a:ext cx="9467045" cy="3660700"/>
          </a:xfrm>
        </p:spPr>
        <p:txBody>
          <a:bodyPr>
            <a:normAutofit/>
          </a:bodyPr>
          <a:lstStyle/>
          <a:p>
            <a:pPr algn="l"/>
            <a:r>
              <a:rPr lang="en-US" b="1" dirty="0" smtClean="0">
                <a:latin typeface="Century" panose="02040604050505020304" pitchFamily="18" charset="0"/>
              </a:rPr>
              <a:t>Software requirements:</a:t>
            </a:r>
          </a:p>
          <a:p>
            <a:pPr marL="342900" indent="-342900" algn="l">
              <a:buFont typeface="Arial" panose="020B0604020202020204" pitchFamily="34" charset="0"/>
              <a:buChar char="•"/>
            </a:pPr>
            <a:r>
              <a:rPr lang="en-US" dirty="0" smtClean="0">
                <a:latin typeface="Century" panose="02040604050505020304" pitchFamily="18" charset="0"/>
              </a:rPr>
              <a:t>Windows XP,7,8,10</a:t>
            </a:r>
          </a:p>
          <a:p>
            <a:pPr marL="342900" indent="-342900" algn="l">
              <a:buFont typeface="Arial" panose="020B0604020202020204" pitchFamily="34" charset="0"/>
              <a:buChar char="•"/>
            </a:pPr>
            <a:r>
              <a:rPr lang="en-US" dirty="0" smtClean="0">
                <a:latin typeface="Century" panose="02040604050505020304" pitchFamily="18" charset="0"/>
              </a:rPr>
              <a:t>XAMPP</a:t>
            </a:r>
          </a:p>
          <a:p>
            <a:pPr marL="342900" indent="-342900" algn="l">
              <a:buFont typeface="Arial" panose="020B0604020202020204" pitchFamily="34" charset="0"/>
              <a:buChar char="•"/>
            </a:pPr>
            <a:r>
              <a:rPr lang="en-US" dirty="0" err="1" smtClean="0">
                <a:latin typeface="Century" panose="02040604050505020304" pitchFamily="18" charset="0"/>
              </a:rPr>
              <a:t>Github</a:t>
            </a:r>
            <a:r>
              <a:rPr lang="en-US" dirty="0" smtClean="0">
                <a:latin typeface="Century" panose="02040604050505020304" pitchFamily="18" charset="0"/>
              </a:rPr>
              <a:t>(for code Sharing)</a:t>
            </a:r>
          </a:p>
          <a:p>
            <a:pPr marL="342900" indent="-342900" algn="l">
              <a:buFont typeface="Arial" panose="020B0604020202020204" pitchFamily="34" charset="0"/>
              <a:buChar char="•"/>
            </a:pPr>
            <a:r>
              <a:rPr lang="en-US" dirty="0" smtClean="0">
                <a:latin typeface="Century" panose="02040604050505020304" pitchFamily="18" charset="0"/>
              </a:rPr>
              <a:t>Trello(for communication)</a:t>
            </a:r>
            <a:endParaRPr lang="en-US" b="1" dirty="0">
              <a:latin typeface="Century" panose="02040604050505020304" pitchFamily="18" charset="0"/>
            </a:endParaRPr>
          </a:p>
          <a:p>
            <a:pPr marL="342900" indent="-342900" algn="l">
              <a:buFont typeface="Arial" panose="020B0604020202020204" pitchFamily="34" charset="0"/>
              <a:buChar char="•"/>
            </a:pPr>
            <a:endParaRPr lang="en-US" dirty="0">
              <a:latin typeface="Century" panose="02040604050505020304" pitchFamily="18" charset="0"/>
            </a:endParaRPr>
          </a:p>
        </p:txBody>
      </p:sp>
    </p:spTree>
    <p:extLst>
      <p:ext uri="{BB962C8B-B14F-4D97-AF65-F5344CB8AC3E}">
        <p14:creationId xmlns:p14="http://schemas.microsoft.com/office/powerpoint/2010/main" val="1725158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Rectangle 2"/>
          <p:cNvSpPr/>
          <p:nvPr/>
        </p:nvSpPr>
        <p:spPr>
          <a:xfrm>
            <a:off x="1295402" y="2524259"/>
            <a:ext cx="9259909" cy="4109971"/>
          </a:xfrm>
          <a:prstGeom prst="rect">
            <a:avLst/>
          </a:prstGeom>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Fetching random word from random categories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It returns a random word that is going to be used in the game from the specified text file.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Hiding </a:t>
            </a:r>
            <a:r>
              <a:rPr lang="en-US" sz="24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characters of the </a:t>
            </a:r>
            <a:r>
              <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word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It hides certain characters of the word that has been generated</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Checking </a:t>
            </a:r>
            <a:r>
              <a:rPr lang="en-US" sz="24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and placing </a:t>
            </a:r>
            <a:r>
              <a:rPr lang="en-US" sz="240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240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right character</a:t>
            </a:r>
            <a:r>
              <a:rPr lang="en-US" sz="2400" dirty="0" smtClean="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This </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function checks if the character entered by the user is one of the missing characters of the hidden word. If the character is found in the word, it is placed into its exact location.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solidFill>
                  <a:srgbClr val="4472C4"/>
                </a:solidFill>
                <a:latin typeface="Times New Roman" panose="02020603050405020304" pitchFamily="18" charset="0"/>
                <a:ea typeface="Times New Roman" panose="02020603050405020304" pitchFamily="18" charset="0"/>
                <a:cs typeface="Times New Roman" panose="02020603050405020304" pitchFamily="18" charset="0"/>
              </a:rPr>
              <a:t>Checking if Game is Over</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This function checks if the game is over. Games ends when user exceeds maximum allowed attempts or if the user guesses the word right.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1498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Statements</a:t>
            </a:r>
            <a:endParaRPr lang="en-US" dirty="0"/>
          </a:p>
        </p:txBody>
      </p:sp>
      <p:sp>
        <p:nvSpPr>
          <p:cNvPr id="3" name="Content Placeholder 2"/>
          <p:cNvSpPr>
            <a:spLocks noGrp="1"/>
          </p:cNvSpPr>
          <p:nvPr>
            <p:ph idx="1"/>
          </p:nvPr>
        </p:nvSpPr>
        <p:spPr/>
        <p:txBody>
          <a:bodyPr/>
          <a:lstStyle/>
          <a:p>
            <a:r>
              <a:rPr lang="en-US" dirty="0" smtClean="0"/>
              <a:t>Nowadays children play those games which divert their minds.</a:t>
            </a:r>
            <a:endParaRPr lang="en-US" dirty="0"/>
          </a:p>
        </p:txBody>
      </p:sp>
    </p:spTree>
    <p:extLst>
      <p:ext uri="{BB962C8B-B14F-4D97-AF65-F5344CB8AC3E}">
        <p14:creationId xmlns:p14="http://schemas.microsoft.com/office/powerpoint/2010/main" val="47021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This game will reduce the mind </a:t>
            </a:r>
            <a:r>
              <a:rPr lang="en-US" dirty="0" smtClean="0"/>
              <a:t>divertlessness </a:t>
            </a:r>
            <a:r>
              <a:rPr lang="en-US" dirty="0" smtClean="0"/>
              <a:t>from other games and would increase their vocabulary.</a:t>
            </a:r>
            <a:endParaRPr lang="en-US" dirty="0"/>
          </a:p>
        </p:txBody>
      </p:sp>
    </p:spTree>
    <p:extLst>
      <p:ext uri="{BB962C8B-B14F-4D97-AF65-F5344CB8AC3E}">
        <p14:creationId xmlns:p14="http://schemas.microsoft.com/office/powerpoint/2010/main" val="461954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215" y="1562040"/>
            <a:ext cx="6815669" cy="1013736"/>
          </a:xfrm>
        </p:spPr>
        <p:txBody>
          <a:bodyPr/>
          <a:lstStyle/>
          <a:p>
            <a:r>
              <a:rPr lang="en-US" sz="3200" b="1" dirty="0" smtClean="0"/>
              <a:t>What languages we used?</a:t>
            </a:r>
            <a:endParaRPr lang="en-US" sz="3200" b="1" dirty="0"/>
          </a:p>
        </p:txBody>
      </p:sp>
      <p:sp>
        <p:nvSpPr>
          <p:cNvPr id="3" name="Subtitle 2"/>
          <p:cNvSpPr>
            <a:spLocks noGrp="1"/>
          </p:cNvSpPr>
          <p:nvPr>
            <p:ph type="subTitle" idx="1"/>
          </p:nvPr>
        </p:nvSpPr>
        <p:spPr>
          <a:xfrm>
            <a:off x="2692398" y="2575776"/>
            <a:ext cx="6815669" cy="2402623"/>
          </a:xfrm>
        </p:spPr>
        <p:txBody>
          <a:bodyPr>
            <a:normAutofit/>
          </a:bodyPr>
          <a:lstStyle/>
          <a:p>
            <a:r>
              <a:rPr lang="en-US" sz="2800" dirty="0" smtClean="0"/>
              <a:t>We used html, JavaScript, css, PHP.</a:t>
            </a:r>
          </a:p>
          <a:p>
            <a:endParaRPr lang="en-US" sz="2800" dirty="0"/>
          </a:p>
        </p:txBody>
      </p:sp>
    </p:spTree>
    <p:extLst>
      <p:ext uri="{BB962C8B-B14F-4D97-AF65-F5344CB8AC3E}">
        <p14:creationId xmlns:p14="http://schemas.microsoft.com/office/powerpoint/2010/main" val="3415928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the game</a:t>
            </a:r>
          </a:p>
        </p:txBody>
      </p:sp>
      <p:sp>
        <p:nvSpPr>
          <p:cNvPr id="3" name="Content Placeholder 2"/>
          <p:cNvSpPr>
            <a:spLocks noGrp="1"/>
          </p:cNvSpPr>
          <p:nvPr>
            <p:ph idx="1"/>
          </p:nvPr>
        </p:nvSpPr>
        <p:spPr/>
        <p:txBody>
          <a:bodyPr>
            <a:normAutofit fontScale="92500"/>
          </a:bodyPr>
          <a:lstStyle/>
          <a:p>
            <a:r>
              <a:rPr lang="en-US" dirty="0" smtClean="0"/>
              <a:t>A </a:t>
            </a:r>
            <a:r>
              <a:rPr lang="en-US" dirty="0"/>
              <a:t>random word is chosen and presented to the player as a string of underscores</a:t>
            </a:r>
          </a:p>
          <a:p>
            <a:r>
              <a:rPr lang="en-US" dirty="0"/>
              <a:t>Ex. Chosen word is Cat, presented string is “ _ _ _ “</a:t>
            </a:r>
          </a:p>
          <a:p>
            <a:r>
              <a:rPr lang="en-US" dirty="0" smtClean="0"/>
              <a:t> </a:t>
            </a:r>
            <a:r>
              <a:rPr lang="en-US" dirty="0"/>
              <a:t>A correct guess yields a filled in blank on the target string corresponding to the location or locations of the correctly guessed letter.</a:t>
            </a:r>
          </a:p>
          <a:p>
            <a:r>
              <a:rPr lang="en-US" dirty="0"/>
              <a:t>Ex. A is guessed, player is presented with “ _ A _ “</a:t>
            </a:r>
          </a:p>
          <a:p>
            <a:r>
              <a:rPr lang="en-US" dirty="0" smtClean="0"/>
              <a:t>An </a:t>
            </a:r>
            <a:r>
              <a:rPr lang="en-US" dirty="0"/>
              <a:t>incorrect guess does not fill in any of the target string. </a:t>
            </a:r>
          </a:p>
          <a:p>
            <a:r>
              <a:rPr lang="en-US" dirty="0" smtClean="0"/>
              <a:t>Limit </a:t>
            </a:r>
            <a:r>
              <a:rPr lang="en-US" dirty="0"/>
              <a:t>to amount of guesses.</a:t>
            </a:r>
          </a:p>
          <a:p>
            <a:endParaRPr lang="en-US" dirty="0"/>
          </a:p>
        </p:txBody>
      </p:sp>
    </p:spTree>
    <p:extLst>
      <p:ext uri="{BB962C8B-B14F-4D97-AF65-F5344CB8AC3E}">
        <p14:creationId xmlns:p14="http://schemas.microsoft.com/office/powerpoint/2010/main" val="27538802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171</TotalTime>
  <Words>530</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Unicode MS</vt:lpstr>
      <vt:lpstr>Algerian</vt:lpstr>
      <vt:lpstr>Arial</vt:lpstr>
      <vt:lpstr>Calibri</vt:lpstr>
      <vt:lpstr>Century</vt:lpstr>
      <vt:lpstr>Garamond</vt:lpstr>
      <vt:lpstr>Symbol</vt:lpstr>
      <vt:lpstr>Times New Roman</vt:lpstr>
      <vt:lpstr>Organic</vt:lpstr>
      <vt:lpstr>Hangman  (AD Project)</vt:lpstr>
      <vt:lpstr>Contents</vt:lpstr>
      <vt:lpstr>Introduction</vt:lpstr>
      <vt:lpstr>Hangman game system requirements</vt:lpstr>
      <vt:lpstr>Modules</vt:lpstr>
      <vt:lpstr>Problem Statements</vt:lpstr>
      <vt:lpstr>Solution</vt:lpstr>
      <vt:lpstr>What languages we used?</vt:lpstr>
      <vt:lpstr>Rules of the game</vt:lpstr>
      <vt:lpstr>Advantages</vt:lpstr>
      <vt:lpstr>PowerPoint Presentation</vt:lpstr>
      <vt:lpstr>PowerPoint Presentation</vt:lpstr>
      <vt:lpstr>Database Structure</vt:lpstr>
      <vt:lpstr>PowerPoint Presentation</vt:lpstr>
      <vt:lpstr>Trello Activities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dc:title>
  <dc:creator>Jessica Mangaraj</dc:creator>
  <cp:lastModifiedBy>Jessica Mangaraj</cp:lastModifiedBy>
  <cp:revision>26</cp:revision>
  <dcterms:created xsi:type="dcterms:W3CDTF">2019-02-13T14:08:38Z</dcterms:created>
  <dcterms:modified xsi:type="dcterms:W3CDTF">2019-02-14T03:41:06Z</dcterms:modified>
</cp:coreProperties>
</file>