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73" r:id="rId7"/>
    <p:sldId id="259" r:id="rId8"/>
    <p:sldId id="260" r:id="rId9"/>
    <p:sldId id="269" r:id="rId10"/>
    <p:sldId id="266" r:id="rId11"/>
    <p:sldId id="261" r:id="rId12"/>
    <p:sldId id="275" r:id="rId13"/>
    <p:sldId id="268" r:id="rId14"/>
    <p:sldId id="272" r:id="rId15"/>
    <p:sldId id="276" r:id="rId16"/>
    <p:sldId id="267" r:id="rId17"/>
    <p:sldId id="277" r:id="rId18"/>
    <p:sldId id="278" r:id="rId19"/>
    <p:sldId id="264" r:id="rId20"/>
    <p:sldId id="274" r:id="rId21"/>
    <p:sldId id="279"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2744" y="1742342"/>
            <a:ext cx="7035323" cy="1516013"/>
          </a:xfrm>
        </p:spPr>
        <p:txBody>
          <a:bodyPr/>
          <a:lstStyle/>
          <a:p>
            <a:r>
              <a:rPr lang="en-US" dirty="0" smtClean="0">
                <a:latin typeface="Algerian" panose="04020705040A02060702" pitchFamily="82" charset="0"/>
              </a:rPr>
              <a:t>Hangman </a:t>
            </a:r>
            <a:r>
              <a:rPr lang="en-US" dirty="0">
                <a:latin typeface="Algerian" panose="04020705040A02060702" pitchFamily="82" charset="0"/>
              </a:rPr>
              <a:t/>
            </a:r>
            <a:br>
              <a:rPr lang="en-US" dirty="0">
                <a:latin typeface="Algerian" panose="04020705040A02060702" pitchFamily="82" charset="0"/>
              </a:rPr>
            </a:br>
            <a:r>
              <a:rPr lang="en-US" dirty="0" smtClean="0">
                <a:latin typeface="Algerian" panose="04020705040A02060702" pitchFamily="82" charset="0"/>
              </a:rPr>
              <a:t>(AD Project)</a:t>
            </a:r>
            <a:endParaRPr lang="en-US" dirty="0">
              <a:latin typeface="Algerian" panose="04020705040A02060702" pitchFamily="82" charset="0"/>
            </a:endParaRPr>
          </a:p>
        </p:txBody>
      </p:sp>
      <p:sp>
        <p:nvSpPr>
          <p:cNvPr id="3" name="Subtitle 2"/>
          <p:cNvSpPr>
            <a:spLocks noGrp="1"/>
          </p:cNvSpPr>
          <p:nvPr>
            <p:ph type="subTitle" idx="1"/>
          </p:nvPr>
        </p:nvSpPr>
        <p:spPr>
          <a:xfrm>
            <a:off x="2472744" y="3258356"/>
            <a:ext cx="7173532" cy="2163650"/>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Group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ID BDA-432</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Enrollment Number:</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17162121010-Dixit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asodariya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17162121003 Chandan Kamal</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17162121006- Dhrutika Dahiya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17162121009- Jessica Mangaraj</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030" y="1015597"/>
            <a:ext cx="3498971" cy="1959424"/>
          </a:xfrm>
          <a:prstGeom prst="rect">
            <a:avLst/>
          </a:prstGeom>
        </p:spPr>
      </p:pic>
    </p:spTree>
    <p:extLst>
      <p:ext uri="{BB962C8B-B14F-4D97-AF65-F5344CB8AC3E}">
        <p14:creationId xmlns:p14="http://schemas.microsoft.com/office/powerpoint/2010/main" val="3521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the game</a:t>
            </a:r>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random word is chosen and presented to the player as a string of underscores</a:t>
            </a:r>
          </a:p>
          <a:p>
            <a:r>
              <a:rPr lang="en-US" dirty="0"/>
              <a:t>Ex. Chosen word is Cat, presented string is “ _ _ _ “</a:t>
            </a:r>
          </a:p>
          <a:p>
            <a:r>
              <a:rPr lang="en-US" dirty="0" smtClean="0"/>
              <a:t> </a:t>
            </a:r>
            <a:r>
              <a:rPr lang="en-US" dirty="0"/>
              <a:t>A correct guess yields a filled in blank on the target string corresponding to the location or locations of the correctly guessed letter.</a:t>
            </a:r>
          </a:p>
          <a:p>
            <a:r>
              <a:rPr lang="en-US" dirty="0"/>
              <a:t>Ex. A is guessed, player is presented with “ _ A _ “</a:t>
            </a:r>
          </a:p>
          <a:p>
            <a:r>
              <a:rPr lang="en-US" dirty="0" smtClean="0"/>
              <a:t>An </a:t>
            </a:r>
            <a:r>
              <a:rPr lang="en-US" dirty="0"/>
              <a:t>incorrect guess does not fill in any of the target </a:t>
            </a:r>
            <a:r>
              <a:rPr lang="en-US" dirty="0" smtClean="0"/>
              <a:t>string</a:t>
            </a:r>
            <a:r>
              <a:rPr lang="en-US" dirty="0"/>
              <a:t> </a:t>
            </a:r>
            <a:r>
              <a:rPr lang="en-US" dirty="0" smtClean="0"/>
              <a:t>and the number of attempts reduces.</a:t>
            </a:r>
            <a:endParaRPr lang="en-US" dirty="0"/>
          </a:p>
          <a:p>
            <a:r>
              <a:rPr lang="en-US" dirty="0" smtClean="0"/>
              <a:t>Limit </a:t>
            </a:r>
            <a:r>
              <a:rPr lang="en-US" dirty="0"/>
              <a:t>to amount of guesses.</a:t>
            </a:r>
          </a:p>
          <a:p>
            <a:endParaRPr lang="en-US" dirty="0"/>
          </a:p>
        </p:txBody>
      </p:sp>
    </p:spTree>
    <p:extLst>
      <p:ext uri="{BB962C8B-B14F-4D97-AF65-F5344CB8AC3E}">
        <p14:creationId xmlns:p14="http://schemas.microsoft.com/office/powerpoint/2010/main" val="2753880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It can be played anytime and anywhere without having internet connection</a:t>
            </a:r>
            <a:endParaRPr lang="en-US" dirty="0"/>
          </a:p>
          <a:p>
            <a:r>
              <a:rPr lang="en-US" dirty="0" smtClean="0"/>
              <a:t>Primes </a:t>
            </a:r>
            <a:r>
              <a:rPr lang="en-US" dirty="0"/>
              <a:t>him/ her to recognize patterns and spelling quirks that cannot be taught before they come up in </a:t>
            </a:r>
            <a:r>
              <a:rPr lang="en-US" dirty="0" smtClean="0"/>
              <a:t>context</a:t>
            </a:r>
          </a:p>
          <a:p>
            <a:r>
              <a:rPr lang="en-US" dirty="0"/>
              <a:t>C</a:t>
            </a:r>
            <a:r>
              <a:rPr lang="en-US" dirty="0" smtClean="0"/>
              <a:t>an </a:t>
            </a:r>
            <a:r>
              <a:rPr lang="en-US" dirty="0"/>
              <a:t>help in learn more and more </a:t>
            </a:r>
            <a:r>
              <a:rPr lang="en-US" dirty="0" smtClean="0"/>
              <a:t>words</a:t>
            </a:r>
          </a:p>
          <a:p>
            <a:r>
              <a:rPr lang="en-US" dirty="0"/>
              <a:t>P</a:t>
            </a:r>
            <a:r>
              <a:rPr lang="en-US" dirty="0" smtClean="0"/>
              <a:t>rovides </a:t>
            </a:r>
            <a:r>
              <a:rPr lang="en-US" dirty="0"/>
              <a:t>exercise to the brain, increase thinking power </a:t>
            </a:r>
          </a:p>
          <a:p>
            <a:r>
              <a:rPr lang="en-US" dirty="0" smtClean="0"/>
              <a:t>Improves </a:t>
            </a:r>
            <a:r>
              <a:rPr lang="en-US" dirty="0"/>
              <a:t>the working of the brain and response </a:t>
            </a:r>
            <a:r>
              <a:rPr lang="en-US" dirty="0" smtClean="0"/>
              <a:t>time</a:t>
            </a:r>
          </a:p>
          <a:p>
            <a:r>
              <a:rPr lang="en-US" dirty="0" smtClean="0"/>
              <a:t> </a:t>
            </a:r>
            <a:r>
              <a:rPr lang="en-US" dirty="0"/>
              <a:t>Spelling </a:t>
            </a:r>
            <a:r>
              <a:rPr lang="en-US" dirty="0" smtClean="0"/>
              <a:t>improvement</a:t>
            </a:r>
            <a:endParaRPr lang="en-US" dirty="0"/>
          </a:p>
        </p:txBody>
      </p:sp>
    </p:spTree>
    <p:extLst>
      <p:ext uri="{BB962C8B-B14F-4D97-AF65-F5344CB8AC3E}">
        <p14:creationId xmlns:p14="http://schemas.microsoft.com/office/powerpoint/2010/main" val="3863370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1295401" y="2556932"/>
            <a:ext cx="9986492" cy="3547654"/>
          </a:xfrm>
        </p:spPr>
        <p:txBody>
          <a:bodyPr>
            <a:normAutofit fontScale="85000" lnSpcReduction="20000"/>
          </a:bodyPr>
          <a:lstStyle/>
          <a:p>
            <a:r>
              <a:rPr lang="en-US" dirty="0" smtClean="0"/>
              <a:t>We tested the game in different phases:</a:t>
            </a:r>
          </a:p>
          <a:p>
            <a:r>
              <a:rPr lang="en-US" dirty="0" smtClean="0"/>
              <a:t>Entering name and levels into database and then starting the game</a:t>
            </a:r>
          </a:p>
          <a:p>
            <a:r>
              <a:rPr lang="en-US" dirty="0" smtClean="0"/>
              <a:t>Displaying “_” same as the length of the word which is taken randomly from a text file</a:t>
            </a:r>
          </a:p>
          <a:p>
            <a:r>
              <a:rPr lang="en-US" dirty="0" smtClean="0"/>
              <a:t>Selecting a character from virtual keyboard and the selected word to be omitted out from the virtual keyboard</a:t>
            </a:r>
          </a:p>
          <a:p>
            <a:r>
              <a:rPr lang="en-US" dirty="0" smtClean="0"/>
              <a:t>The replacing the selected letter with “_” if the letter present in the word , else it would take it as a count and would decrement the count of attempts</a:t>
            </a:r>
          </a:p>
          <a:p>
            <a:r>
              <a:rPr lang="en-US" dirty="0" smtClean="0"/>
              <a:t>With each decrement of attempt it shows an image and images goes on loop to show it as a part of animation until the attempts reaches its maximum capacity</a:t>
            </a:r>
          </a:p>
          <a:p>
            <a:r>
              <a:rPr lang="en-US" dirty="0" smtClean="0"/>
              <a:t>Play again option to go to the beginning of game</a:t>
            </a:r>
            <a:endParaRPr lang="en-US" dirty="0"/>
          </a:p>
        </p:txBody>
      </p:sp>
    </p:spTree>
    <p:extLst>
      <p:ext uri="{BB962C8B-B14F-4D97-AF65-F5344CB8AC3E}">
        <p14:creationId xmlns:p14="http://schemas.microsoft.com/office/powerpoint/2010/main" val="1157065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12096" y="685920"/>
            <a:ext cx="2494744" cy="730758"/>
          </a:xfrm>
          <a:prstGeom prst="rect">
            <a:avLst/>
          </a:prstGeom>
        </p:spPr>
        <p:txBody>
          <a:bodyPr>
            <a:normAutofit fontScale="97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Flowchart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617" y="540912"/>
            <a:ext cx="4736749" cy="6858000"/>
          </a:xfrm>
          <a:prstGeom prst="rect">
            <a:avLst/>
          </a:prstGeom>
        </p:spPr>
      </p:pic>
    </p:spTree>
    <p:extLst>
      <p:ext uri="{BB962C8B-B14F-4D97-AF65-F5344CB8AC3E}">
        <p14:creationId xmlns:p14="http://schemas.microsoft.com/office/powerpoint/2010/main" val="4261510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2096" y="685920"/>
            <a:ext cx="2494744" cy="730758"/>
          </a:xfrm>
          <a:prstGeom prst="rect">
            <a:avLst/>
          </a:prstGeom>
        </p:spPr>
        <p:txBody>
          <a:bodyPr>
            <a:normAutofit fontScale="7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DFD- Level 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1006630"/>
            <a:ext cx="11217499" cy="4844739"/>
          </a:xfrm>
          <a:prstGeom prst="rect">
            <a:avLst/>
          </a:prstGeom>
        </p:spPr>
      </p:pic>
    </p:spTree>
    <p:extLst>
      <p:ext uri="{BB962C8B-B14F-4D97-AF65-F5344CB8AC3E}">
        <p14:creationId xmlns:p14="http://schemas.microsoft.com/office/powerpoint/2010/main" val="161216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7747" t="30959" r="16232" b="58886"/>
          <a:stretch/>
        </p:blipFill>
        <p:spPr>
          <a:xfrm>
            <a:off x="886101" y="1653294"/>
            <a:ext cx="10434273" cy="901521"/>
          </a:xfrm>
          <a:prstGeom prst="rect">
            <a:avLst/>
          </a:prstGeom>
        </p:spPr>
      </p:pic>
      <p:sp>
        <p:nvSpPr>
          <p:cNvPr id="3" name="TextBox 2"/>
          <p:cNvSpPr txBox="1"/>
          <p:nvPr/>
        </p:nvSpPr>
        <p:spPr>
          <a:xfrm>
            <a:off x="901520" y="1221667"/>
            <a:ext cx="905056" cy="369332"/>
          </a:xfrm>
          <a:prstGeom prst="rect">
            <a:avLst/>
          </a:prstGeom>
          <a:noFill/>
        </p:spPr>
        <p:txBody>
          <a:bodyPr wrap="none" rtlCol="0">
            <a:spAutoFit/>
          </a:bodyPr>
          <a:lstStyle/>
          <a:p>
            <a:r>
              <a:rPr lang="en-US" dirty="0" smtClean="0"/>
              <a:t>TABLE</a:t>
            </a:r>
            <a:endParaRPr lang="en-US" dirty="0"/>
          </a:p>
        </p:txBody>
      </p:sp>
      <p:sp>
        <p:nvSpPr>
          <p:cNvPr id="5" name="TextBox 4"/>
          <p:cNvSpPr txBox="1"/>
          <p:nvPr/>
        </p:nvSpPr>
        <p:spPr>
          <a:xfrm>
            <a:off x="864782" y="2643192"/>
            <a:ext cx="1284519" cy="369332"/>
          </a:xfrm>
          <a:prstGeom prst="rect">
            <a:avLst/>
          </a:prstGeom>
          <a:noFill/>
        </p:spPr>
        <p:txBody>
          <a:bodyPr wrap="none" rtlCol="0">
            <a:spAutoFit/>
          </a:bodyPr>
          <a:lstStyle/>
          <a:p>
            <a:r>
              <a:rPr lang="en-US" dirty="0" smtClean="0"/>
              <a:t>COLUMNS</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7430" t="27199" r="22781" b="61518"/>
          <a:stretch/>
        </p:blipFill>
        <p:spPr>
          <a:xfrm>
            <a:off x="901520" y="3077446"/>
            <a:ext cx="10242473" cy="1085774"/>
          </a:xfrm>
          <a:prstGeom prst="rect">
            <a:avLst/>
          </a:prstGeom>
        </p:spPr>
      </p:pic>
      <p:sp>
        <p:nvSpPr>
          <p:cNvPr id="7" name="TextBox 6"/>
          <p:cNvSpPr txBox="1"/>
          <p:nvPr/>
        </p:nvSpPr>
        <p:spPr>
          <a:xfrm>
            <a:off x="901520" y="4155721"/>
            <a:ext cx="3204467" cy="369332"/>
          </a:xfrm>
          <a:prstGeom prst="rect">
            <a:avLst/>
          </a:prstGeom>
          <a:noFill/>
        </p:spPr>
        <p:txBody>
          <a:bodyPr wrap="none" rtlCol="0">
            <a:spAutoFit/>
          </a:bodyPr>
          <a:lstStyle/>
          <a:p>
            <a:r>
              <a:rPr lang="en-US" dirty="0" smtClean="0"/>
              <a:t>Sample output of stored database</a:t>
            </a:r>
            <a:endParaRPr lang="en-US"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7535" t="51622" r="71219" b="31806"/>
          <a:stretch/>
        </p:blipFill>
        <p:spPr>
          <a:xfrm>
            <a:off x="1017430" y="4550811"/>
            <a:ext cx="1994838" cy="1651283"/>
          </a:xfrm>
          <a:prstGeom prst="rect">
            <a:avLst/>
          </a:prstGeom>
        </p:spPr>
      </p:pic>
      <p:sp>
        <p:nvSpPr>
          <p:cNvPr id="10" name="Title 1"/>
          <p:cNvSpPr txBox="1">
            <a:spLocks/>
          </p:cNvSpPr>
          <p:nvPr/>
        </p:nvSpPr>
        <p:spPr>
          <a:xfrm>
            <a:off x="901520" y="541646"/>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Database Structure</a:t>
            </a:r>
            <a:endParaRPr lang="en-US" dirty="0"/>
          </a:p>
        </p:txBody>
      </p:sp>
    </p:spTree>
    <p:extLst>
      <p:ext uri="{BB962C8B-B14F-4D97-AF65-F5344CB8AC3E}">
        <p14:creationId xmlns:p14="http://schemas.microsoft.com/office/powerpoint/2010/main" val="80266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58262"/>
              </p:ext>
            </p:extLst>
          </p:nvPr>
        </p:nvGraphicFramePr>
        <p:xfrm>
          <a:off x="1908310" y="1744552"/>
          <a:ext cx="7779028" cy="1975244"/>
        </p:xfrm>
        <a:graphic>
          <a:graphicData uri="http://schemas.openxmlformats.org/drawingml/2006/table">
            <a:tbl>
              <a:tblPr firstRow="1" firstCol="1" bandRow="1">
                <a:tableStyleId>{00A15C55-8517-42AA-B614-E9B94910E393}</a:tableStyleId>
              </a:tblPr>
              <a:tblGrid>
                <a:gridCol w="1944757"/>
                <a:gridCol w="1944757"/>
                <a:gridCol w="1944757"/>
                <a:gridCol w="1944757"/>
              </a:tblGrid>
              <a:tr h="683322">
                <a:tc>
                  <a:txBody>
                    <a:bodyPr/>
                    <a:lstStyle/>
                    <a:p>
                      <a:pPr marL="0" marR="0">
                        <a:lnSpc>
                          <a:spcPct val="107000"/>
                        </a:lnSpc>
                        <a:spcBef>
                          <a:spcPts val="0"/>
                        </a:spcBef>
                        <a:spcAft>
                          <a:spcPts val="0"/>
                        </a:spcAft>
                      </a:pPr>
                      <a:r>
                        <a:rPr lang="en-US" sz="1500" dirty="0">
                          <a:effectLst/>
                        </a:rPr>
                        <a:t>Column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5961">
                <a:tc>
                  <a:txBody>
                    <a:bodyPr/>
                    <a:lstStyle/>
                    <a:p>
                      <a:pPr marL="0" marR="0">
                        <a:lnSpc>
                          <a:spcPct val="107000"/>
                        </a:lnSpc>
                        <a:spcBef>
                          <a:spcPts val="0"/>
                        </a:spcBef>
                        <a:spcAft>
                          <a:spcPts val="0"/>
                        </a:spcAft>
                      </a:pPr>
                      <a:r>
                        <a:rPr lang="en-US" sz="1400">
                          <a:effectLst/>
                        </a:rPr>
                        <a:t>user_name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latin typeface="+mn-lt"/>
                          <a:ea typeface="+mn-ea"/>
                          <a:cs typeface="+mn-cs"/>
                        </a:rPr>
                        <a:t>Not</a:t>
                      </a:r>
                      <a:r>
                        <a:rPr lang="en-US" sz="1400" baseline="0" dirty="0" smtClean="0">
                          <a:effectLst/>
                          <a:latin typeface="+mn-lt"/>
                          <a:ea typeface="+mn-ea"/>
                          <a:cs typeface="+mn-cs"/>
                        </a:rPr>
                        <a: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5961">
                <a:tc>
                  <a:txBody>
                    <a:bodyPr/>
                    <a:lstStyle/>
                    <a:p>
                      <a:pPr marL="0" marR="0">
                        <a:lnSpc>
                          <a:spcPct val="107000"/>
                        </a:lnSpc>
                        <a:spcBef>
                          <a:spcPts val="0"/>
                        </a:spcBef>
                        <a:spcAft>
                          <a:spcPts val="0"/>
                        </a:spcAft>
                      </a:pPr>
                      <a:r>
                        <a:rPr lang="en-US" sz="1400" dirty="0">
                          <a:effectLst/>
                        </a:rPr>
                        <a:t>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latin typeface="+mn-lt"/>
                          <a:ea typeface="+mn-ea"/>
                          <a:cs typeface="+mn-cs"/>
                        </a:rPr>
                        <a:t>Integer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1"/>
          <p:cNvSpPr>
            <a:spLocks noChangeArrowheads="1"/>
          </p:cNvSpPr>
          <p:nvPr/>
        </p:nvSpPr>
        <p:spPr bwMode="auto">
          <a:xfrm>
            <a:off x="1142447" y="1744869"/>
            <a:ext cx="14306255" cy="70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550504" y="919227"/>
            <a:ext cx="6096000" cy="646331"/>
          </a:xfrm>
          <a:prstGeom prst="rect">
            <a:avLst/>
          </a:prstGeom>
        </p:spPr>
        <p:txBody>
          <a:bodyPr>
            <a:spAutoFit/>
          </a:bodyPr>
          <a:lstStyle/>
          <a:p>
            <a:r>
              <a:rPr lang="en-US" dirty="0">
                <a:latin typeface="Algerian" panose="04020705040A02060702" pitchFamily="82" charset="0"/>
              </a:rPr>
              <a:t>Database Name- </a:t>
            </a:r>
            <a:r>
              <a:rPr lang="en-US" dirty="0" smtClean="0">
                <a:latin typeface="Algerian" panose="04020705040A02060702" pitchFamily="82" charset="0"/>
              </a:rPr>
              <a:t>AD_PRO</a:t>
            </a:r>
            <a:endParaRPr lang="en-US" dirty="0">
              <a:latin typeface="Algerian" panose="04020705040A02060702" pitchFamily="82" charset="0"/>
            </a:endParaRPr>
          </a:p>
          <a:p>
            <a:r>
              <a:rPr lang="en-US" dirty="0">
                <a:latin typeface="Algerian" panose="04020705040A02060702" pitchFamily="82" charset="0"/>
              </a:rPr>
              <a:t>Table - Display</a:t>
            </a:r>
          </a:p>
        </p:txBody>
      </p:sp>
    </p:spTree>
    <p:extLst>
      <p:ext uri="{BB962C8B-B14F-4D97-AF65-F5344CB8AC3E}">
        <p14:creationId xmlns:p14="http://schemas.microsoft.com/office/powerpoint/2010/main" val="3271197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9542" y="914401"/>
            <a:ext cx="2165978" cy="461665"/>
          </a:xfrm>
          <a:prstGeom prst="rect">
            <a:avLst/>
          </a:prstGeom>
          <a:noFill/>
        </p:spPr>
        <p:txBody>
          <a:bodyPr wrap="none" rtlCol="0">
            <a:spAutoFit/>
          </a:bodyPr>
          <a:lstStyle/>
          <a:p>
            <a:r>
              <a:rPr lang="en-US" sz="2400" b="1" dirty="0" smtClean="0"/>
              <a:t>Sample Output</a:t>
            </a:r>
            <a:endParaRPr lang="en-US" sz="2400" b="1" dirty="0"/>
          </a:p>
        </p:txBody>
      </p:sp>
      <p:pic>
        <p:nvPicPr>
          <p:cNvPr id="3" name="Picture 2"/>
          <p:cNvPicPr/>
          <p:nvPr/>
        </p:nvPicPr>
        <p:blipFill rotWithShape="1">
          <a:blip r:embed="rId2"/>
          <a:srcRect l="6287" t="9494" r="1893" b="25783"/>
          <a:stretch/>
        </p:blipFill>
        <p:spPr>
          <a:xfrm>
            <a:off x="1059542" y="1376066"/>
            <a:ext cx="6763658" cy="3123363"/>
          </a:xfrm>
          <a:prstGeom prst="rect">
            <a:avLst/>
          </a:prstGeom>
        </p:spPr>
      </p:pic>
      <p:sp>
        <p:nvSpPr>
          <p:cNvPr id="4" name="TextBox 3"/>
          <p:cNvSpPr txBox="1"/>
          <p:nvPr/>
        </p:nvSpPr>
        <p:spPr>
          <a:xfrm>
            <a:off x="7823200" y="1506586"/>
            <a:ext cx="3207657" cy="378565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Here “_” are representing the length of characters and correct guess are displayed at there respective places and wrong guess shows the character being hanged in the picture. And a option to play again , if user wants to play the game again. Lives represent the number of lives left.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98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906" t="11622" r="10476" b="18291"/>
          <a:stretch/>
        </p:blipFill>
        <p:spPr>
          <a:xfrm>
            <a:off x="1175657" y="1698171"/>
            <a:ext cx="8573122" cy="4352305"/>
          </a:xfrm>
          <a:prstGeom prst="rect">
            <a:avLst/>
          </a:prstGeom>
        </p:spPr>
      </p:pic>
      <p:sp>
        <p:nvSpPr>
          <p:cNvPr id="3" name="TextBox 2"/>
          <p:cNvSpPr txBox="1"/>
          <p:nvPr/>
        </p:nvSpPr>
        <p:spPr>
          <a:xfrm>
            <a:off x="1175657" y="972457"/>
            <a:ext cx="2598057" cy="461665"/>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Github</a:t>
            </a:r>
            <a:r>
              <a:rPr lang="en-US" sz="2400" b="1" dirty="0" smtClean="0">
                <a:latin typeface="Times New Roman" panose="02020603050405020304" pitchFamily="18" charset="0"/>
                <a:cs typeface="Times New Roman" panose="02020603050405020304" pitchFamily="18" charset="0"/>
              </a:rPr>
              <a:t> Activity</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55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Trello Activities</a:t>
            </a:r>
            <a:endParaRPr lang="en-US" dirty="0"/>
          </a:p>
        </p:txBody>
      </p:sp>
      <p:pic>
        <p:nvPicPr>
          <p:cNvPr id="8" name="Content Placeholder 7"/>
          <p:cNvPicPr>
            <a:picLocks noGrp="1" noChangeAspect="1"/>
          </p:cNvPicPr>
          <p:nvPr>
            <p:ph idx="1"/>
          </p:nvPr>
        </p:nvPicPr>
        <p:blipFill>
          <a:blip r:embed="rId2"/>
          <a:stretch>
            <a:fillRect/>
          </a:stretch>
        </p:blipFill>
        <p:spPr>
          <a:xfrm>
            <a:off x="2441153" y="2531705"/>
            <a:ext cx="7309693" cy="3317875"/>
          </a:xfrm>
          <a:prstGeom prst="rect">
            <a:avLst/>
          </a:prstGeom>
        </p:spPr>
      </p:pic>
    </p:spTree>
    <p:extLst>
      <p:ext uri="{BB962C8B-B14F-4D97-AF65-F5344CB8AC3E}">
        <p14:creationId xmlns:p14="http://schemas.microsoft.com/office/powerpoint/2010/main" val="2926430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1295400" y="2556932"/>
            <a:ext cx="2710543" cy="3858382"/>
          </a:xfrm>
        </p:spPr>
        <p:txBody>
          <a:bodyPr>
            <a:normAutofit fontScale="85000" lnSpcReduction="10000"/>
          </a:bodyPr>
          <a:lstStyle/>
          <a:p>
            <a:r>
              <a:rPr lang="en-US" dirty="0" smtClean="0"/>
              <a:t>Introduction</a:t>
            </a:r>
          </a:p>
          <a:p>
            <a:r>
              <a:rPr lang="en-US" dirty="0" smtClean="0"/>
              <a:t>System Requirements</a:t>
            </a:r>
          </a:p>
          <a:p>
            <a:r>
              <a:rPr lang="en-US" dirty="0" smtClean="0"/>
              <a:t>Modules</a:t>
            </a:r>
          </a:p>
          <a:p>
            <a:r>
              <a:rPr lang="en-US" dirty="0" smtClean="0"/>
              <a:t>Problem Statements</a:t>
            </a:r>
          </a:p>
          <a:p>
            <a:r>
              <a:rPr lang="en-US" dirty="0" smtClean="0"/>
              <a:t>Solution</a:t>
            </a:r>
          </a:p>
          <a:p>
            <a:r>
              <a:rPr lang="en-US" dirty="0" smtClean="0"/>
              <a:t>Languages used</a:t>
            </a:r>
          </a:p>
          <a:p>
            <a:r>
              <a:rPr lang="en-US" dirty="0" smtClean="0"/>
              <a:t>Rules of the game</a:t>
            </a:r>
          </a:p>
          <a:p>
            <a:r>
              <a:rPr lang="en-US" dirty="0" smtClean="0"/>
              <a:t>Advantage</a:t>
            </a:r>
          </a:p>
          <a:p>
            <a:r>
              <a:rPr lang="en-US" dirty="0"/>
              <a:t>Testing</a:t>
            </a:r>
          </a:p>
          <a:p>
            <a:endParaRPr lang="en-US" dirty="0" smtClean="0"/>
          </a:p>
          <a:p>
            <a:endParaRPr lang="en-US" dirty="0"/>
          </a:p>
        </p:txBody>
      </p:sp>
      <p:sp>
        <p:nvSpPr>
          <p:cNvPr id="6" name="Content Placeholder 2"/>
          <p:cNvSpPr txBox="1">
            <a:spLocks/>
          </p:cNvSpPr>
          <p:nvPr/>
        </p:nvSpPr>
        <p:spPr>
          <a:xfrm>
            <a:off x="7805058" y="2556932"/>
            <a:ext cx="2688772" cy="3858382"/>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Flowchart</a:t>
            </a:r>
            <a:endParaRPr lang="en-US" dirty="0"/>
          </a:p>
          <a:p>
            <a:r>
              <a:rPr lang="en-US" dirty="0" smtClean="0"/>
              <a:t>DFD level-0</a:t>
            </a:r>
          </a:p>
          <a:p>
            <a:r>
              <a:rPr lang="en-US" dirty="0" smtClean="0"/>
              <a:t>Database Structure</a:t>
            </a:r>
          </a:p>
          <a:p>
            <a:r>
              <a:rPr lang="en-US" dirty="0" smtClean="0"/>
              <a:t>Sample Code</a:t>
            </a:r>
          </a:p>
          <a:p>
            <a:r>
              <a:rPr lang="en-US" dirty="0" smtClean="0"/>
              <a:t>Sample output</a:t>
            </a:r>
          </a:p>
          <a:p>
            <a:r>
              <a:rPr lang="en-US" dirty="0" err="1" smtClean="0"/>
              <a:t>Github</a:t>
            </a:r>
            <a:r>
              <a:rPr lang="en-US" dirty="0" smtClean="0"/>
              <a:t> Activity</a:t>
            </a:r>
          </a:p>
          <a:p>
            <a:r>
              <a:rPr lang="en-US" dirty="0" smtClean="0"/>
              <a:t>Trello Activities</a:t>
            </a:r>
          </a:p>
          <a:p>
            <a:r>
              <a:rPr lang="en-US" dirty="0" smtClean="0"/>
              <a:t>Future Scope</a:t>
            </a:r>
          </a:p>
          <a:p>
            <a:r>
              <a:rPr lang="en-US" dirty="0" smtClean="0"/>
              <a:t>References</a:t>
            </a:r>
          </a:p>
          <a:p>
            <a:endParaRPr lang="en-US" dirty="0"/>
          </a:p>
        </p:txBody>
      </p:sp>
    </p:spTree>
    <p:extLst>
      <p:ext uri="{BB962C8B-B14F-4D97-AF65-F5344CB8AC3E}">
        <p14:creationId xmlns:p14="http://schemas.microsoft.com/office/powerpoint/2010/main" val="715529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game can have varied applications in the context of word formations and </a:t>
            </a:r>
            <a:r>
              <a:rPr lang="en-US" dirty="0" smtClean="0"/>
              <a:t>puzzles. Its </a:t>
            </a:r>
            <a:r>
              <a:rPr lang="en-US" dirty="0"/>
              <a:t>knowledge can be valuable to many other games like CROSSWORD PUZZLES, WHEEL OF FORTUNE,SCRABBLE</a:t>
            </a:r>
            <a:r>
              <a:rPr lang="en-US" dirty="0" smtClean="0"/>
              <a:t>. We </a:t>
            </a:r>
            <a:r>
              <a:rPr lang="en-US" dirty="0"/>
              <a:t>can also have an investigation of very popular and commonly used letters in most of the words. Make a frequency distribution in graph out of it. The underlying mathematical concepts are Data Collection and Analysis</a:t>
            </a:r>
            <a:r>
              <a:rPr lang="en-US" dirty="0" smtClean="0"/>
              <a:t>, Presentation </a:t>
            </a:r>
            <a:r>
              <a:rPr lang="en-US" dirty="0"/>
              <a:t>and Interpretation which can have lot of implications in language processing and study of graphs and testing conjectures</a:t>
            </a:r>
            <a:r>
              <a:rPr lang="en-US" dirty="0" smtClean="0"/>
              <a:t>. Also</a:t>
            </a:r>
            <a:r>
              <a:rPr lang="en-US" dirty="0"/>
              <a:t>, we can find out that the most popular letter in the English language is "e". The letter frequency of all letters in the English language is: e t a o </a:t>
            </a:r>
            <a:r>
              <a:rPr lang="en-US" dirty="0" err="1"/>
              <a:t>i</a:t>
            </a:r>
            <a:r>
              <a:rPr lang="en-US" dirty="0"/>
              <a:t> n s r h l d c u m f p g w y b v k x j q z.</a:t>
            </a:r>
          </a:p>
        </p:txBody>
      </p:sp>
    </p:spTree>
    <p:extLst>
      <p:ext uri="{BB962C8B-B14F-4D97-AF65-F5344CB8AC3E}">
        <p14:creationId xmlns:p14="http://schemas.microsoft.com/office/powerpoint/2010/main" val="3175688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Tutorials Point</a:t>
            </a:r>
          </a:p>
          <a:p>
            <a:r>
              <a:rPr lang="en-US" dirty="0" smtClean="0"/>
              <a:t>w3school</a:t>
            </a:r>
          </a:p>
          <a:p>
            <a:r>
              <a:rPr lang="en-US" dirty="0" smtClean="0"/>
              <a:t>Geeks for Geeks</a:t>
            </a:r>
          </a:p>
          <a:p>
            <a:endParaRPr lang="en-US" dirty="0" smtClean="0"/>
          </a:p>
        </p:txBody>
      </p:sp>
    </p:spTree>
    <p:extLst>
      <p:ext uri="{BB962C8B-B14F-4D97-AF65-F5344CB8AC3E}">
        <p14:creationId xmlns:p14="http://schemas.microsoft.com/office/powerpoint/2010/main" val="1370148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204" y="664050"/>
            <a:ext cx="5973139" cy="4002003"/>
          </a:xfrm>
          <a:prstGeom prst="rect">
            <a:avLst/>
          </a:prstGeom>
        </p:spPr>
      </p:pic>
    </p:spTree>
    <p:extLst>
      <p:ext uri="{BB962C8B-B14F-4D97-AF65-F5344CB8AC3E}">
        <p14:creationId xmlns:p14="http://schemas.microsoft.com/office/powerpoint/2010/main" val="2921850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14401" y="2588654"/>
            <a:ext cx="10625070" cy="3747752"/>
          </a:xfrm>
        </p:spPr>
        <p:txBody>
          <a:bodyPr>
            <a:normAutofit fontScale="92500" lnSpcReduction="20000"/>
          </a:bodyPr>
          <a:lstStyle/>
          <a:p>
            <a:r>
              <a:rPr lang="en-US" dirty="0"/>
              <a:t>Hangman is a popular word guessing game where the player attempts to build a missing word by guessing one letter at a time. </a:t>
            </a:r>
            <a:r>
              <a:rPr lang="en-US" dirty="0" smtClean="0"/>
              <a:t>The </a:t>
            </a:r>
            <a:r>
              <a:rPr lang="en-US" dirty="0"/>
              <a:t>purpose of this project is to provide </a:t>
            </a:r>
            <a:r>
              <a:rPr lang="en-US" dirty="0" smtClean="0"/>
              <a:t>user some </a:t>
            </a:r>
            <a:r>
              <a:rPr lang="en-US" dirty="0"/>
              <a:t>entertainment. Basically the concept of this game is same as Guessing game we use to play as kids. But, the animation and challenges make it more interesting</a:t>
            </a:r>
            <a:r>
              <a:rPr lang="en-US" dirty="0" smtClean="0"/>
              <a:t>. There will be the whole bunch of words contained in a dictionary from which one word will </a:t>
            </a:r>
            <a:r>
              <a:rPr lang="en-US" dirty="0"/>
              <a:t>be selected </a:t>
            </a:r>
            <a:r>
              <a:rPr lang="en-US" dirty="0" smtClean="0"/>
              <a:t>randomly </a:t>
            </a:r>
            <a:r>
              <a:rPr lang="en-US" dirty="0"/>
              <a:t>and the user have to guess it right within </a:t>
            </a:r>
            <a:r>
              <a:rPr lang="en-US" dirty="0" smtClean="0"/>
              <a:t>the attempts given at each </a:t>
            </a:r>
            <a:r>
              <a:rPr lang="en-US" dirty="0"/>
              <a:t>level . After a certain number of correct guesses, the game ends and the player wins. The game also ends if the player incorrectly identifies all the letters of the missing word  and looses. </a:t>
            </a:r>
            <a:r>
              <a:rPr lang="en-US" dirty="0" smtClean="0"/>
              <a:t>And the player can play this game as many times the player want to play and there is no time limit to complete this game.</a:t>
            </a:r>
          </a:p>
          <a:p>
            <a:r>
              <a:rPr lang="en-US" dirty="0" smtClean="0"/>
              <a:t>This game will provide relaxation and fun for some minutes and would help in enriching some vocabulary, and some brain skills without diverting into complete mindlessness and is a 1 player game.</a:t>
            </a:r>
            <a:endParaRPr lang="en-US" dirty="0"/>
          </a:p>
        </p:txBody>
      </p:sp>
    </p:spTree>
    <p:extLst>
      <p:ext uri="{BB962C8B-B14F-4D97-AF65-F5344CB8AC3E}">
        <p14:creationId xmlns:p14="http://schemas.microsoft.com/office/powerpoint/2010/main" val="2261022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218171" cy="1233034"/>
          </a:xfrm>
        </p:spPr>
        <p:txBody>
          <a:bodyPr/>
          <a:lstStyle/>
          <a:p>
            <a:r>
              <a:rPr lang="en-US" dirty="0" smtClean="0"/>
              <a:t>Hangman game system requirements</a:t>
            </a:r>
            <a:endParaRPr lang="en-US" dirty="0"/>
          </a:p>
        </p:txBody>
      </p:sp>
      <p:sp>
        <p:nvSpPr>
          <p:cNvPr id="3" name="Text Placeholder 2"/>
          <p:cNvSpPr>
            <a:spLocks noGrp="1"/>
          </p:cNvSpPr>
          <p:nvPr>
            <p:ph type="body" idx="1"/>
          </p:nvPr>
        </p:nvSpPr>
        <p:spPr>
          <a:xfrm>
            <a:off x="1429554" y="2215167"/>
            <a:ext cx="9467045" cy="3660700"/>
          </a:xfrm>
        </p:spPr>
        <p:txBody>
          <a:bodyPr>
            <a:normAutofit/>
          </a:bodyPr>
          <a:lstStyle/>
          <a:p>
            <a:pPr algn="l"/>
            <a:r>
              <a:rPr lang="en-US" b="1" dirty="0" smtClean="0">
                <a:latin typeface="Century" panose="02040604050505020304" pitchFamily="18" charset="0"/>
              </a:rPr>
              <a:t>Software requirements:</a:t>
            </a:r>
          </a:p>
          <a:p>
            <a:pPr marL="342900" indent="-342900" algn="l">
              <a:buFont typeface="Arial" panose="020B0604020202020204" pitchFamily="34" charset="0"/>
              <a:buChar char="•"/>
            </a:pPr>
            <a:r>
              <a:rPr lang="en-US" dirty="0" smtClean="0">
                <a:latin typeface="Century" panose="02040604050505020304" pitchFamily="18" charset="0"/>
              </a:rPr>
              <a:t>Windows XP,7,8,10</a:t>
            </a:r>
          </a:p>
          <a:p>
            <a:pPr marL="342900" indent="-342900" algn="l">
              <a:buFont typeface="Arial" panose="020B0604020202020204" pitchFamily="34" charset="0"/>
              <a:buChar char="•"/>
            </a:pPr>
            <a:r>
              <a:rPr lang="en-US" dirty="0" smtClean="0">
                <a:latin typeface="Century" panose="02040604050505020304" pitchFamily="18" charset="0"/>
              </a:rPr>
              <a:t>XAMPP(for database )</a:t>
            </a:r>
          </a:p>
          <a:p>
            <a:pPr marL="342900" indent="-342900" algn="l">
              <a:buFont typeface="Arial" panose="020B0604020202020204" pitchFamily="34" charset="0"/>
              <a:buChar char="•"/>
            </a:pPr>
            <a:r>
              <a:rPr lang="en-US" dirty="0" err="1" smtClean="0">
                <a:latin typeface="Century" panose="02040604050505020304" pitchFamily="18" charset="0"/>
              </a:rPr>
              <a:t>Github</a:t>
            </a:r>
            <a:r>
              <a:rPr lang="en-US" dirty="0" smtClean="0">
                <a:latin typeface="Century" panose="02040604050505020304" pitchFamily="18" charset="0"/>
              </a:rPr>
              <a:t>(for code Sharing)</a:t>
            </a:r>
          </a:p>
          <a:p>
            <a:pPr marL="342900" indent="-342900" algn="l">
              <a:buFont typeface="Arial" panose="020B0604020202020204" pitchFamily="34" charset="0"/>
              <a:buChar char="•"/>
            </a:pPr>
            <a:r>
              <a:rPr lang="en-US" dirty="0" smtClean="0">
                <a:latin typeface="Century" panose="02040604050505020304" pitchFamily="18" charset="0"/>
              </a:rPr>
              <a:t>Trello(for communication)</a:t>
            </a:r>
            <a:endParaRPr lang="en-US" b="1" dirty="0">
              <a:latin typeface="Century" panose="02040604050505020304" pitchFamily="18" charset="0"/>
            </a:endParaRPr>
          </a:p>
          <a:p>
            <a:pPr marL="342900" indent="-342900" algn="l">
              <a:buFont typeface="Arial" panose="020B0604020202020204" pitchFamily="34" charset="0"/>
              <a:buChar char="•"/>
            </a:pPr>
            <a:endParaRPr lang="en-US" dirty="0">
              <a:latin typeface="Century" panose="02040604050505020304" pitchFamily="18" charset="0"/>
            </a:endParaRPr>
          </a:p>
        </p:txBody>
      </p:sp>
    </p:spTree>
    <p:extLst>
      <p:ext uri="{BB962C8B-B14F-4D97-AF65-F5344CB8AC3E}">
        <p14:creationId xmlns:p14="http://schemas.microsoft.com/office/powerpoint/2010/main" val="1725158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Rectangle 2"/>
          <p:cNvSpPr/>
          <p:nvPr/>
        </p:nvSpPr>
        <p:spPr>
          <a:xfrm>
            <a:off x="1184857" y="2550017"/>
            <a:ext cx="9878096" cy="3319627"/>
          </a:xfrm>
          <a:prstGeom prst="rect">
            <a:avLst/>
          </a:prstGeom>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Fetching random word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It returns a random word that is going to be used in the game from the specified text file.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Hiding </a:t>
            </a: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characters of the </a:t>
            </a: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word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It hides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every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characters of the word that has been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generated</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in the game.</a:t>
            </a:r>
            <a:endPar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Checking </a:t>
            </a: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and placing the </a:t>
            </a: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right character: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This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function checks if the character entered by the user is one of the missing characters of the hidden word. If the character is found in the word, it is placed into its exact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location and it goes on loop until the word has been correctly guessed within the right amount of no. of attempts.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1498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Modules(Continued)</a:t>
            </a:r>
            <a:endParaRPr lang="en-US" dirty="0"/>
          </a:p>
        </p:txBody>
      </p:sp>
      <p:sp>
        <p:nvSpPr>
          <p:cNvPr id="3" name="Rectangle 2"/>
          <p:cNvSpPr/>
          <p:nvPr/>
        </p:nvSpPr>
        <p:spPr>
          <a:xfrm>
            <a:off x="1390917" y="2550017"/>
            <a:ext cx="9736429" cy="2397516"/>
          </a:xfrm>
          <a:prstGeom prst="rect">
            <a:avLst/>
          </a:prstGeom>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Checking if Game is Over</a:t>
            </a:r>
            <a:r>
              <a:rPr lang="en-US" sz="24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This function checks if the game is over. Games ends when user exceeds maximum allowed attempts or if the user guesses the word right.</a:t>
            </a:r>
            <a:endParaRPr lang="en-US" sz="24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8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Checking if Letter has been already used:</a:t>
            </a:r>
            <a:r>
              <a:rPr lang="en-US" sz="28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To check if the letters are already selected to  guess, if already selected then it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will not show on the virtual keyboard</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solidFill>
                  <a:srgbClr val="4472C4"/>
                </a:solidFill>
                <a:latin typeface="Times New Roman" panose="02020603050405020304" pitchFamily="18" charset="0"/>
                <a:ea typeface="Calibri" panose="020F0502020204030204" pitchFamily="34" charset="0"/>
                <a:cs typeface="Times New Roman" panose="02020603050405020304" pitchFamily="18" charset="0"/>
              </a:rPr>
              <a:t>Play Again:</a:t>
            </a:r>
            <a:r>
              <a:rPr lang="en-US" sz="24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If the game is completed and the player wants to play game again then user would select play again option and the game would restart again.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2051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lstStyle/>
          <a:p>
            <a:r>
              <a:rPr lang="en-US" dirty="0" smtClean="0"/>
              <a:t>Animate: Animating the character</a:t>
            </a:r>
          </a:p>
          <a:p>
            <a:r>
              <a:rPr lang="en-US" dirty="0" smtClean="0"/>
              <a:t>Select word: Selecting random words from Database</a:t>
            </a:r>
          </a:p>
          <a:p>
            <a:r>
              <a:rPr lang="en-US" dirty="0" smtClean="0"/>
              <a:t>Letter Guessed: To let the user know that the character has been selected</a:t>
            </a:r>
          </a:p>
          <a:p>
            <a:r>
              <a:rPr lang="en-US" dirty="0" smtClean="0"/>
              <a:t>Real Life problem: Nowadays children play those games which divert their minds.</a:t>
            </a:r>
          </a:p>
          <a:p>
            <a:endParaRPr lang="en-US" dirty="0"/>
          </a:p>
        </p:txBody>
      </p:sp>
    </p:spTree>
    <p:extLst>
      <p:ext uri="{BB962C8B-B14F-4D97-AF65-F5344CB8AC3E}">
        <p14:creationId xmlns:p14="http://schemas.microsoft.com/office/powerpoint/2010/main" val="47021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Animate: First we made a simple game and the if the selected character was incorrect we added a new image at each step.</a:t>
            </a:r>
          </a:p>
          <a:p>
            <a:r>
              <a:rPr lang="en-US" dirty="0" smtClean="0"/>
              <a:t>Select word: It was difficult to select random words from database , therefore we created a text file and selected random words from there which consists of every word that is in a dictionary.</a:t>
            </a:r>
          </a:p>
          <a:p>
            <a:r>
              <a:rPr lang="en-US" dirty="0" smtClean="0"/>
              <a:t>Letter Guessed: We removed each letter as soon it has been selected and compared that letter with the hidden characters letter, if there it gets displayed on the right position , if not the attempts gets reduced.</a:t>
            </a:r>
          </a:p>
          <a:p>
            <a:r>
              <a:rPr lang="en-US" dirty="0" smtClean="0"/>
              <a:t>Real Life problem: This game will reduce the mind divertlessness from other games and would increase their vocabulary.</a:t>
            </a:r>
            <a:endParaRPr lang="en-US" dirty="0"/>
          </a:p>
        </p:txBody>
      </p:sp>
    </p:spTree>
    <p:extLst>
      <p:ext uri="{BB962C8B-B14F-4D97-AF65-F5344CB8AC3E}">
        <p14:creationId xmlns:p14="http://schemas.microsoft.com/office/powerpoint/2010/main" val="461954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215" y="1562040"/>
            <a:ext cx="6815669" cy="1013736"/>
          </a:xfrm>
        </p:spPr>
        <p:txBody>
          <a:bodyPr/>
          <a:lstStyle/>
          <a:p>
            <a:r>
              <a:rPr lang="en-US" sz="3200" b="1" dirty="0" smtClean="0"/>
              <a:t>What languages we used?</a:t>
            </a:r>
            <a:endParaRPr lang="en-US" sz="3200" b="1" dirty="0"/>
          </a:p>
        </p:txBody>
      </p:sp>
      <p:sp>
        <p:nvSpPr>
          <p:cNvPr id="3" name="Subtitle 2"/>
          <p:cNvSpPr>
            <a:spLocks noGrp="1"/>
          </p:cNvSpPr>
          <p:nvPr>
            <p:ph type="subTitle" idx="1"/>
          </p:nvPr>
        </p:nvSpPr>
        <p:spPr>
          <a:xfrm>
            <a:off x="2692398" y="2575776"/>
            <a:ext cx="6815669" cy="2402623"/>
          </a:xfrm>
        </p:spPr>
        <p:txBody>
          <a:bodyPr>
            <a:normAutofit/>
          </a:bodyPr>
          <a:lstStyle/>
          <a:p>
            <a:r>
              <a:rPr lang="en-US" sz="2800" dirty="0" smtClean="0"/>
              <a:t>We used HTML, JavaScript, css, PHP, MySQL.</a:t>
            </a:r>
          </a:p>
          <a:p>
            <a:endParaRPr lang="en-US" sz="2800" dirty="0"/>
          </a:p>
        </p:txBody>
      </p:sp>
    </p:spTree>
    <p:extLst>
      <p:ext uri="{BB962C8B-B14F-4D97-AF65-F5344CB8AC3E}">
        <p14:creationId xmlns:p14="http://schemas.microsoft.com/office/powerpoint/2010/main" val="3415928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629</TotalTime>
  <Words>1192</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 Unicode MS</vt:lpstr>
      <vt:lpstr>Algerian</vt:lpstr>
      <vt:lpstr>Arial</vt:lpstr>
      <vt:lpstr>Calibri</vt:lpstr>
      <vt:lpstr>Century</vt:lpstr>
      <vt:lpstr>Garamond</vt:lpstr>
      <vt:lpstr>Symbol</vt:lpstr>
      <vt:lpstr>Times New Roman</vt:lpstr>
      <vt:lpstr>Organic</vt:lpstr>
      <vt:lpstr>Hangman  (AD Project)</vt:lpstr>
      <vt:lpstr>Contents</vt:lpstr>
      <vt:lpstr>Introduction</vt:lpstr>
      <vt:lpstr>Hangman game system requirements</vt:lpstr>
      <vt:lpstr>Modules</vt:lpstr>
      <vt:lpstr>Modules(Continued)</vt:lpstr>
      <vt:lpstr>Problem Statements</vt:lpstr>
      <vt:lpstr>Solution</vt:lpstr>
      <vt:lpstr>What languages we used?</vt:lpstr>
      <vt:lpstr>Rules of the game</vt:lpstr>
      <vt:lpstr>Advantages</vt:lpstr>
      <vt:lpstr>Testing</vt:lpstr>
      <vt:lpstr>PowerPoint Presentation</vt:lpstr>
      <vt:lpstr>PowerPoint Presentation</vt:lpstr>
      <vt:lpstr>PowerPoint Presentation</vt:lpstr>
      <vt:lpstr>PowerPoint Presentation</vt:lpstr>
      <vt:lpstr>PowerPoint Presentation</vt:lpstr>
      <vt:lpstr>PowerPoint Presentation</vt:lpstr>
      <vt:lpstr>Trello Activities</vt:lpstr>
      <vt:lpstr>Future Scopes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Jessica Mangaraj</dc:creator>
  <cp:lastModifiedBy>Jessica Mangaraj</cp:lastModifiedBy>
  <cp:revision>47</cp:revision>
  <dcterms:created xsi:type="dcterms:W3CDTF">2019-02-13T14:08:38Z</dcterms:created>
  <dcterms:modified xsi:type="dcterms:W3CDTF">2019-04-30T14:04:34Z</dcterms:modified>
</cp:coreProperties>
</file>