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8" r:id="rId3"/>
    <p:sldId id="267" r:id="rId4"/>
    <p:sldId id="257" r:id="rId5"/>
    <p:sldId id="259" r:id="rId6"/>
    <p:sldId id="265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61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2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6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23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8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9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2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69BD7-F704-444D-9748-4D9B79015DBD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B6E388-80DE-4212-B0CB-498F373E3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>
                <a:latin typeface="Algerian" panose="04020705040A02060702" pitchFamily="82" charset="0"/>
              </a:rPr>
              <a:t>ESFP-2 PROJECT 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 smtClean="0"/>
              <a:t>Book Inventory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F8DACE-032F-44F7-9DEF-14C2A449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350" y="3657597"/>
            <a:ext cx="7099718" cy="1725772"/>
          </a:xfrm>
        </p:spPr>
        <p:txBody>
          <a:bodyPr>
            <a:normAutofit fontScale="85000" lnSpcReduction="20000"/>
          </a:bodyPr>
          <a:lstStyle/>
          <a:p>
            <a:r>
              <a:rPr lang="en-IN" sz="2600" dirty="0" smtClean="0"/>
              <a:t>Presented By:</a:t>
            </a:r>
          </a:p>
          <a:p>
            <a:r>
              <a:rPr lang="en-IN" sz="2600" dirty="0" err="1" smtClean="0"/>
              <a:t>Saiyam</a:t>
            </a:r>
            <a:r>
              <a:rPr lang="en-IN" sz="2600" dirty="0" smtClean="0"/>
              <a:t> Sanghavi-18162121032</a:t>
            </a:r>
          </a:p>
          <a:p>
            <a:r>
              <a:rPr lang="en-IN" sz="2600" dirty="0" err="1" smtClean="0"/>
              <a:t>Jinesh</a:t>
            </a:r>
            <a:r>
              <a:rPr lang="en-IN" sz="2600" dirty="0" smtClean="0"/>
              <a:t> Shah-18162121034</a:t>
            </a:r>
          </a:p>
          <a:p>
            <a:r>
              <a:rPr lang="en-IN" sz="2600" dirty="0" smtClean="0"/>
              <a:t>Jainam Shah-18162121033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4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 Overview</a:t>
            </a:r>
          </a:p>
          <a:p>
            <a:r>
              <a:rPr lang="en-IN" dirty="0" smtClean="0"/>
              <a:t>Libraries</a:t>
            </a:r>
          </a:p>
          <a:p>
            <a:r>
              <a:rPr lang="en-IN" dirty="0" smtClean="0"/>
              <a:t>Algorithm</a:t>
            </a:r>
          </a:p>
          <a:p>
            <a:r>
              <a:rPr lang="en-IN" dirty="0" smtClean="0"/>
              <a:t>Flowcharts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24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designed a book inventory  which stores and displays required books for a customer based on his/her preference.</a:t>
            </a:r>
          </a:p>
          <a:p>
            <a:r>
              <a:rPr lang="en-IN" dirty="0"/>
              <a:t>We have also designed a system which maintains the stock position of each and every book accordingly.</a:t>
            </a:r>
          </a:p>
          <a:p>
            <a:r>
              <a:rPr lang="en-IN" dirty="0"/>
              <a:t>Allows user to find his/her required book based on different available tasks.</a:t>
            </a:r>
          </a:p>
        </p:txBody>
      </p:sp>
    </p:spTree>
    <p:extLst>
      <p:ext uri="{BB962C8B-B14F-4D97-AF65-F5344CB8AC3E}">
        <p14:creationId xmlns:p14="http://schemas.microsoft.com/office/powerpoint/2010/main" val="241639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B0FBC-5B23-444E-BEB3-43831177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1B713-DAC6-49A4-9997-4240BBA4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libraries which are used in this project of GOODS MANAGEMENT SYSTEM  are  as follows :</a:t>
            </a:r>
          </a:p>
          <a:p>
            <a:r>
              <a:rPr lang="en-IN" dirty="0"/>
              <a:t>1. #include&lt;iostream&gt;</a:t>
            </a:r>
          </a:p>
          <a:p>
            <a:r>
              <a:rPr lang="en-IN" dirty="0"/>
              <a:t>2.</a:t>
            </a:r>
            <a:r>
              <a:rPr lang="en-US" dirty="0"/>
              <a:t> #include&lt;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3.#include&lt;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r>
              <a:rPr lang="en-US" dirty="0"/>
              <a:t>4.#include&lt;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r>
              <a:rPr lang="en-US" dirty="0"/>
              <a:t>5.#include&lt;</a:t>
            </a:r>
            <a:r>
              <a:rPr lang="en-US" dirty="0" err="1"/>
              <a:t>ctype.h</a:t>
            </a:r>
            <a:r>
              <a:rPr lang="en-US" dirty="0"/>
              <a:t>&gt;</a:t>
            </a:r>
          </a:p>
          <a:p>
            <a:r>
              <a:rPr lang="en-US" dirty="0"/>
              <a:t>6.#include&lt;</a:t>
            </a:r>
            <a:r>
              <a:rPr lang="en-US" dirty="0" err="1"/>
              <a:t>cstdlib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0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FEE87-CCB3-4A74-AA5A-3399BAE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E3E61D-AE32-4F36-A63E-2F238C1E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Following are the steps of the algorithm :</a:t>
            </a:r>
          </a:p>
          <a:p>
            <a:r>
              <a:rPr lang="en-IN" dirty="0"/>
              <a:t>STEP 1:  Take all the information of the </a:t>
            </a:r>
            <a:r>
              <a:rPr lang="en-IN" dirty="0" smtClean="0"/>
              <a:t>books regarding author , title,  publisher, price and stock position of the book</a:t>
            </a:r>
            <a:endParaRPr lang="en-IN" dirty="0"/>
          </a:p>
          <a:p>
            <a:r>
              <a:rPr lang="en-IN" dirty="0"/>
              <a:t>STEP 2 : </a:t>
            </a:r>
            <a:r>
              <a:rPr lang="en-IN" dirty="0" smtClean="0"/>
              <a:t>Create a class and </a:t>
            </a:r>
            <a:r>
              <a:rPr lang="en-IN" dirty="0"/>
              <a:t>d</a:t>
            </a:r>
            <a:r>
              <a:rPr lang="en-IN" dirty="0" smtClean="0"/>
              <a:t>eclare all variables regarding the given data </a:t>
            </a:r>
            <a:r>
              <a:rPr lang="en-IN" dirty="0"/>
              <a:t>.</a:t>
            </a:r>
          </a:p>
          <a:p>
            <a:r>
              <a:rPr lang="en-IN" dirty="0"/>
              <a:t>STEP 3: </a:t>
            </a:r>
            <a:r>
              <a:rPr lang="en-IN" dirty="0" smtClean="0"/>
              <a:t>Ask The user for input and output using set() and get()</a:t>
            </a:r>
            <a:endParaRPr lang="en-IN" dirty="0"/>
          </a:p>
          <a:p>
            <a:r>
              <a:rPr lang="en-IN" dirty="0"/>
              <a:t>STEP 4 : </a:t>
            </a:r>
            <a:r>
              <a:rPr lang="en-IN" dirty="0" smtClean="0"/>
              <a:t>Create main function and declare char variables needed for data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35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 5:Provide Validations for author, title, publisher, price and stock position of book. </a:t>
            </a:r>
          </a:p>
          <a:p>
            <a:r>
              <a:rPr lang="en-IN" dirty="0" smtClean="0"/>
              <a:t>STEP 6: Perform conditions for the respective task according to allocated tasks.</a:t>
            </a:r>
          </a:p>
          <a:p>
            <a:r>
              <a:rPr lang="en-IN" dirty="0" smtClean="0"/>
              <a:t>STEP 7: End of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48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6FC39-85B3-4554-86AB-5191897D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 : Task 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7" y="1271287"/>
            <a:ext cx="5705340" cy="4640116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8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Flowchart: Task 2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97" y="1271287"/>
            <a:ext cx="4706007" cy="4315427"/>
          </a:xfrm>
        </p:spPr>
      </p:pic>
    </p:spTree>
    <p:extLst>
      <p:ext uri="{BB962C8B-B14F-4D97-AF65-F5344CB8AC3E}">
        <p14:creationId xmlns:p14="http://schemas.microsoft.com/office/powerpoint/2010/main" val="421785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 : Task 3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73" y="1017430"/>
            <a:ext cx="5357611" cy="476518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59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242</TotalTime>
  <Words>239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Garamond</vt:lpstr>
      <vt:lpstr>Organic</vt:lpstr>
      <vt:lpstr>ESFP-2 PROJECT  Book Inventory</vt:lpstr>
      <vt:lpstr>CONTENTS</vt:lpstr>
      <vt:lpstr>Program Overview</vt:lpstr>
      <vt:lpstr>LIBRARIES</vt:lpstr>
      <vt:lpstr>Algorithm</vt:lpstr>
      <vt:lpstr>PowerPoint Presentation</vt:lpstr>
      <vt:lpstr>Flowchart : Task 1</vt:lpstr>
      <vt:lpstr>Flowchart: Task 2</vt:lpstr>
      <vt:lpstr>Flowchart : Task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harshwani28@hotmail.com</dc:creator>
  <cp:lastModifiedBy>Jainam Shah</cp:lastModifiedBy>
  <cp:revision>15</cp:revision>
  <dcterms:created xsi:type="dcterms:W3CDTF">2019-03-24T11:36:21Z</dcterms:created>
  <dcterms:modified xsi:type="dcterms:W3CDTF">2019-04-11T03:58:19Z</dcterms:modified>
</cp:coreProperties>
</file>