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4" r:id="rId9"/>
    <p:sldId id="264" r:id="rId10"/>
    <p:sldId id="263" r:id="rId11"/>
    <p:sldId id="265" r:id="rId12"/>
    <p:sldId id="267" r:id="rId13"/>
    <p:sldId id="266" r:id="rId14"/>
    <p:sldId id="268" r:id="rId15"/>
    <p:sldId id="271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FF00"/>
                </a:solidFill>
              </a:rPr>
              <a:t>Esfp-2 project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CLOTHING MANAGEMENT SYSTEM</a:t>
            </a:r>
            <a:endParaRPr lang="en-I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0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Library files  included: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#include&lt;</a:t>
            </a:r>
            <a:r>
              <a:rPr lang="en-IN" sz="3600" dirty="0" err="1">
                <a:solidFill>
                  <a:srgbClr val="FFFF00"/>
                </a:solidFill>
              </a:rPr>
              <a:t>iostream</a:t>
            </a:r>
            <a:r>
              <a:rPr lang="en-IN" sz="3600" dirty="0" smtClean="0">
                <a:solidFill>
                  <a:srgbClr val="FFFF00"/>
                </a:solidFill>
              </a:rPr>
              <a:t>&gt; for basic input and output services.</a:t>
            </a:r>
            <a:endParaRPr lang="en-IN" sz="3600" dirty="0">
              <a:solidFill>
                <a:srgbClr val="FFFF00"/>
              </a:solidFill>
            </a:endParaRPr>
          </a:p>
          <a:p>
            <a:r>
              <a:rPr lang="en-IN" sz="3600" dirty="0">
                <a:solidFill>
                  <a:srgbClr val="FFFF00"/>
                </a:solidFill>
              </a:rPr>
              <a:t>#</a:t>
            </a:r>
            <a:r>
              <a:rPr lang="en-IN" sz="3600" dirty="0" smtClean="0">
                <a:solidFill>
                  <a:srgbClr val="FFFF00"/>
                </a:solidFill>
              </a:rPr>
              <a:t>include&lt;</a:t>
            </a:r>
            <a:r>
              <a:rPr lang="en-IN" sz="3600" dirty="0" err="1" smtClean="0">
                <a:solidFill>
                  <a:srgbClr val="FFFF00"/>
                </a:solidFill>
              </a:rPr>
              <a:t>fstream</a:t>
            </a:r>
            <a:r>
              <a:rPr lang="en-IN" sz="3600" dirty="0" smtClean="0">
                <a:solidFill>
                  <a:srgbClr val="FFFF00"/>
                </a:solidFill>
              </a:rPr>
              <a:t>&gt;for file handling.</a:t>
            </a:r>
            <a:endParaRPr lang="en-IN" sz="3600" dirty="0">
              <a:solidFill>
                <a:srgbClr val="FFFF00"/>
              </a:solidFill>
            </a:endParaRPr>
          </a:p>
          <a:p>
            <a:r>
              <a:rPr lang="en-IN" sz="3600" dirty="0">
                <a:solidFill>
                  <a:srgbClr val="FFFF00"/>
                </a:solidFill>
              </a:rPr>
              <a:t>#</a:t>
            </a:r>
            <a:r>
              <a:rPr lang="en-IN" sz="3600" dirty="0" smtClean="0">
                <a:solidFill>
                  <a:srgbClr val="FFFF00"/>
                </a:solidFill>
              </a:rPr>
              <a:t>include&lt;</a:t>
            </a:r>
            <a:r>
              <a:rPr lang="en-IN" sz="3600" dirty="0" err="1" smtClean="0">
                <a:solidFill>
                  <a:srgbClr val="FFFF00"/>
                </a:solidFill>
              </a:rPr>
              <a:t>cstring</a:t>
            </a:r>
            <a:r>
              <a:rPr lang="en-IN" sz="3600" dirty="0" smtClean="0">
                <a:solidFill>
                  <a:srgbClr val="FFFF00"/>
                </a:solidFill>
              </a:rPr>
              <a:t>&gt;for string.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1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Functions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FFFF00"/>
                </a:solidFill>
              </a:rPr>
              <a:t>W</a:t>
            </a:r>
            <a:r>
              <a:rPr lang="en-IN" sz="3600" dirty="0" smtClean="0">
                <a:solidFill>
                  <a:srgbClr val="FFFF00"/>
                </a:solidFill>
              </a:rPr>
              <a:t>e  have created  3 functions  :</a:t>
            </a:r>
          </a:p>
          <a:p>
            <a:r>
              <a:rPr lang="en-IN" sz="3600" dirty="0">
                <a:solidFill>
                  <a:srgbClr val="FFFF00"/>
                </a:solidFill>
              </a:rPr>
              <a:t>void </a:t>
            </a:r>
            <a:r>
              <a:rPr lang="en-IN" sz="3600" dirty="0" err="1" smtClean="0">
                <a:solidFill>
                  <a:srgbClr val="FFFF00"/>
                </a:solidFill>
              </a:rPr>
              <a:t>get_data</a:t>
            </a:r>
            <a:r>
              <a:rPr lang="en-IN" sz="36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IN" sz="3600" dirty="0">
                <a:solidFill>
                  <a:srgbClr val="FFFF00"/>
                </a:solidFill>
              </a:rPr>
              <a:t>void </a:t>
            </a:r>
            <a:r>
              <a:rPr lang="en-IN" sz="3600" dirty="0" smtClean="0">
                <a:solidFill>
                  <a:srgbClr val="FFFF00"/>
                </a:solidFill>
              </a:rPr>
              <a:t>display()</a:t>
            </a:r>
          </a:p>
          <a:p>
            <a:r>
              <a:rPr lang="en-IN" sz="3600" dirty="0">
                <a:solidFill>
                  <a:srgbClr val="FFFF00"/>
                </a:solidFill>
              </a:rPr>
              <a:t>void </a:t>
            </a:r>
            <a:r>
              <a:rPr lang="en-IN" sz="3600" dirty="0" err="1">
                <a:solidFill>
                  <a:srgbClr val="FFFF00"/>
                </a:solidFill>
              </a:rPr>
              <a:t>show_data</a:t>
            </a:r>
            <a:r>
              <a:rPr lang="en-IN" sz="3600" dirty="0">
                <a:solidFill>
                  <a:srgbClr val="FFFF00"/>
                </a:solidFill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69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cap="none" dirty="0">
                <a:solidFill>
                  <a:srgbClr val="FF0000"/>
                </a:solidFill>
              </a:rPr>
              <a:t>V</a:t>
            </a:r>
            <a:r>
              <a:rPr lang="en-IN" b="1" cap="none" dirty="0" smtClean="0">
                <a:solidFill>
                  <a:srgbClr val="FF0000"/>
                </a:solidFill>
              </a:rPr>
              <a:t>oid  </a:t>
            </a:r>
            <a:r>
              <a:rPr lang="en-IN" b="1" cap="none" spc="300" dirty="0" err="1" smtClean="0">
                <a:solidFill>
                  <a:srgbClr val="FF0000"/>
                </a:solidFill>
              </a:rPr>
              <a:t>get_</a:t>
            </a:r>
            <a:r>
              <a:rPr lang="en-IN" b="1" cap="none" dirty="0" err="1" smtClean="0">
                <a:solidFill>
                  <a:srgbClr val="FF0000"/>
                </a:solidFill>
              </a:rPr>
              <a:t>data</a:t>
            </a:r>
            <a:r>
              <a:rPr lang="en-IN" b="1" cap="none" dirty="0" smtClean="0">
                <a:solidFill>
                  <a:srgbClr val="FF0000"/>
                </a:solidFill>
              </a:rPr>
              <a:t>()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FF00"/>
                </a:solidFill>
              </a:rPr>
              <a:t>In void  </a:t>
            </a:r>
            <a:r>
              <a:rPr lang="en-IN" sz="3600" dirty="0" err="1" smtClean="0">
                <a:solidFill>
                  <a:srgbClr val="FFFF00"/>
                </a:solidFill>
              </a:rPr>
              <a:t>get_data</a:t>
            </a:r>
            <a:r>
              <a:rPr lang="en-IN" sz="3600" dirty="0" smtClean="0">
                <a:solidFill>
                  <a:srgbClr val="FFFF00"/>
                </a:solidFill>
              </a:rPr>
              <a:t> () function we are printing those  inputs which  is specified in question and scanning those inputs. And we have created a else ..if loop in cloth gender type.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6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cap="none" dirty="0" smtClean="0">
                <a:solidFill>
                  <a:srgbClr val="FF0000"/>
                </a:solidFill>
              </a:rPr>
              <a:t>Void </a:t>
            </a:r>
            <a:r>
              <a:rPr lang="en-IN" b="1" cap="none" dirty="0" err="1" smtClean="0">
                <a:solidFill>
                  <a:srgbClr val="FF0000"/>
                </a:solidFill>
              </a:rPr>
              <a:t>show_data</a:t>
            </a:r>
            <a:r>
              <a:rPr lang="en-IN" b="1" cap="none" dirty="0" smtClean="0">
                <a:solidFill>
                  <a:srgbClr val="FF0000"/>
                </a:solidFill>
              </a:rPr>
              <a:t>()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831" y="2057401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>
                <a:solidFill>
                  <a:srgbClr val="FFFF00"/>
                </a:solidFill>
              </a:rPr>
              <a:t>Void </a:t>
            </a:r>
            <a:r>
              <a:rPr lang="en-IN" sz="4400" dirty="0" err="1" smtClean="0">
                <a:solidFill>
                  <a:srgbClr val="FFFF00"/>
                </a:solidFill>
              </a:rPr>
              <a:t>show_data</a:t>
            </a:r>
            <a:r>
              <a:rPr lang="en-IN" sz="4400" dirty="0" smtClean="0">
                <a:solidFill>
                  <a:srgbClr val="FFFF00"/>
                </a:solidFill>
              </a:rPr>
              <a:t> () function will show that inputs which we taken in </a:t>
            </a:r>
            <a:r>
              <a:rPr lang="en-IN" sz="4400" dirty="0" err="1" smtClean="0">
                <a:solidFill>
                  <a:srgbClr val="FFFF00"/>
                </a:solidFill>
              </a:rPr>
              <a:t>get_data</a:t>
            </a:r>
            <a:r>
              <a:rPr lang="en-IN" sz="4400" dirty="0" smtClean="0">
                <a:solidFill>
                  <a:srgbClr val="FFFF00"/>
                </a:solidFill>
              </a:rPr>
              <a:t> ().</a:t>
            </a:r>
            <a:endParaRPr lang="en-IN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5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cap="none" dirty="0" smtClean="0">
                <a:solidFill>
                  <a:srgbClr val="FF0000"/>
                </a:solidFill>
              </a:rPr>
              <a:t>Void display()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Void display() will display the data .</a:t>
            </a:r>
          </a:p>
          <a:p>
            <a:r>
              <a:rPr lang="en-IN" sz="4000" dirty="0" smtClean="0">
                <a:solidFill>
                  <a:srgbClr val="FFFF00"/>
                </a:solidFill>
              </a:rPr>
              <a:t>In void function we have created a </a:t>
            </a:r>
            <a:r>
              <a:rPr lang="en-IN" sz="4000" dirty="0" err="1" smtClean="0">
                <a:solidFill>
                  <a:srgbClr val="FFFF00"/>
                </a:solidFill>
              </a:rPr>
              <a:t>else..if</a:t>
            </a:r>
            <a:r>
              <a:rPr lang="en-IN" sz="4000" dirty="0" smtClean="0">
                <a:solidFill>
                  <a:srgbClr val="FFFF00"/>
                </a:solidFill>
              </a:rPr>
              <a:t> loop for member 1,2,and 3.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6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Member 1 task: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FF00"/>
                </a:solidFill>
              </a:rPr>
              <a:t>Display all the clothes whose cloth type is ‘cotton’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Display all the clothes whose cloth description contains ‘available in pieces’</a:t>
            </a:r>
          </a:p>
          <a:p>
            <a:r>
              <a:rPr lang="en-US" sz="1800" dirty="0">
                <a:solidFill>
                  <a:srgbClr val="FFFF00"/>
                </a:solidFill>
              </a:rPr>
              <a:t>  Display all the clothes whose price is less than 500/- </a:t>
            </a:r>
            <a:endParaRPr lang="en-US" sz="1800" dirty="0" smtClean="0">
              <a:solidFill>
                <a:srgbClr val="FFFF00"/>
              </a:solidFill>
            </a:endParaRPr>
          </a:p>
          <a:p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79" y="3335626"/>
            <a:ext cx="7436965" cy="27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56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Member </a:t>
            </a:r>
            <a:r>
              <a:rPr lang="en-IN" b="1" dirty="0" smtClean="0">
                <a:solidFill>
                  <a:srgbClr val="FF0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task: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54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Member 3 task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The task of member 3 is to print all cloth  whose category is shirt and all cloth whose type is silk and category is </a:t>
            </a:r>
            <a:r>
              <a:rPr lang="en-IN" sz="4000" dirty="0" err="1" smtClean="0">
                <a:solidFill>
                  <a:srgbClr val="FFFF00"/>
                </a:solidFill>
              </a:rPr>
              <a:t>saree</a:t>
            </a:r>
            <a:r>
              <a:rPr lang="en-IN" sz="2800" dirty="0" smtClean="0">
                <a:solidFill>
                  <a:srgbClr val="FFFF00"/>
                </a:solidFill>
              </a:rPr>
              <a:t>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8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Exceptional handling  in  member 3 task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3141562"/>
            <a:ext cx="6555345" cy="27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rgbClr val="FFFF00"/>
                </a:solidFill>
              </a:rPr>
              <a:t>DETAILS OF GROUP MEMBERS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FFC000"/>
                </a:solidFill>
              </a:rPr>
              <a:t>NAME</a:t>
            </a:r>
            <a:r>
              <a:rPr lang="en-IN" sz="3200" dirty="0" smtClean="0">
                <a:solidFill>
                  <a:srgbClr val="FFC000"/>
                </a:solidFill>
              </a:rPr>
              <a:t> </a:t>
            </a:r>
            <a:r>
              <a:rPr lang="en-IN" sz="3200" dirty="0" smtClean="0"/>
              <a:t>: KRUTIK SHAH</a:t>
            </a:r>
          </a:p>
          <a:p>
            <a:r>
              <a:rPr lang="en-IN" sz="3200" b="1" dirty="0" smtClean="0">
                <a:solidFill>
                  <a:srgbClr val="FF0000"/>
                </a:solidFill>
              </a:rPr>
              <a:t>ENROLLMENT NUMBER</a:t>
            </a:r>
            <a:r>
              <a:rPr lang="en-IN" sz="3200" dirty="0" smtClean="0"/>
              <a:t>:18162121035</a:t>
            </a:r>
          </a:p>
          <a:p>
            <a:r>
              <a:rPr lang="en-IN" sz="3200" b="1" dirty="0" smtClean="0">
                <a:solidFill>
                  <a:srgbClr val="FFC000"/>
                </a:solidFill>
              </a:rPr>
              <a:t>NAME</a:t>
            </a:r>
            <a:r>
              <a:rPr lang="en-IN" sz="3200" dirty="0" smtClean="0"/>
              <a:t>:SMIT SHAH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ENROLLMENT </a:t>
            </a:r>
            <a:r>
              <a:rPr lang="en-IN" sz="3200" b="1" dirty="0" smtClean="0">
                <a:solidFill>
                  <a:srgbClr val="FF0000"/>
                </a:solidFill>
              </a:rPr>
              <a:t>NUMBER</a:t>
            </a:r>
            <a:r>
              <a:rPr lang="en-IN" sz="3200" dirty="0" smtClean="0">
                <a:solidFill>
                  <a:srgbClr val="FF0000"/>
                </a:solidFill>
              </a:rPr>
              <a:t>:</a:t>
            </a:r>
            <a:r>
              <a:rPr lang="en-IN" sz="3200" dirty="0" smtClean="0"/>
              <a:t>18162121036</a:t>
            </a:r>
            <a:endParaRPr lang="en-IN" sz="3200" dirty="0"/>
          </a:p>
          <a:p>
            <a:r>
              <a:rPr lang="en-IN" sz="3200" b="1" dirty="0" smtClean="0">
                <a:solidFill>
                  <a:srgbClr val="FFC000"/>
                </a:solidFill>
              </a:rPr>
              <a:t>NAME</a:t>
            </a:r>
            <a:r>
              <a:rPr lang="en-IN" sz="3200" dirty="0" smtClean="0"/>
              <a:t>:SALONI SINGH</a:t>
            </a:r>
          </a:p>
          <a:p>
            <a:r>
              <a:rPr lang="en-IN" sz="3200" b="1" dirty="0" smtClean="0">
                <a:solidFill>
                  <a:srgbClr val="FF0000"/>
                </a:solidFill>
              </a:rPr>
              <a:t>ENROLLMENT NUMBER</a:t>
            </a:r>
            <a:r>
              <a:rPr lang="en-IN" sz="3200" dirty="0" smtClean="0">
                <a:solidFill>
                  <a:srgbClr val="FF0000"/>
                </a:solidFill>
              </a:rPr>
              <a:t>:</a:t>
            </a:r>
            <a:r>
              <a:rPr lang="en-IN" sz="3200" dirty="0" smtClean="0"/>
              <a:t>18162121037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07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88" y="839790"/>
            <a:ext cx="10820399" cy="2801935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rgbClr val="FFFF00"/>
                </a:solidFill>
              </a:rPr>
              <a:t>Project is divided into 3 parts</a:t>
            </a:r>
            <a:r>
              <a:rPr lang="en-IN" dirty="0" smtClean="0">
                <a:solidFill>
                  <a:srgbClr val="FFFF00"/>
                </a:solidFill>
              </a:rPr>
              <a:t>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00B050"/>
                </a:solidFill>
              </a:rPr>
              <a:t>1)group member1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2)group member 2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3)group member 3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2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Task of group member 1 is 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Display </a:t>
            </a:r>
            <a:r>
              <a:rPr lang="en-US" sz="3600" dirty="0">
                <a:solidFill>
                  <a:srgbClr val="FFFF00"/>
                </a:solidFill>
              </a:rPr>
              <a:t>all the clothes whose cloth type is ‘cotton</a:t>
            </a:r>
            <a:r>
              <a:rPr lang="en-US" sz="3600" dirty="0" smtClean="0">
                <a:solidFill>
                  <a:srgbClr val="FFFF00"/>
                </a:solidFill>
              </a:rPr>
              <a:t>’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  </a:t>
            </a:r>
            <a:r>
              <a:rPr lang="en-US" sz="3600" dirty="0">
                <a:solidFill>
                  <a:srgbClr val="FFFF00"/>
                </a:solidFill>
              </a:rPr>
              <a:t>Display all the clothes whose cloth description contains ‘available in pieces</a:t>
            </a:r>
            <a:r>
              <a:rPr lang="en-US" sz="3600" dirty="0" smtClean="0">
                <a:solidFill>
                  <a:srgbClr val="FFFF00"/>
                </a:solidFill>
              </a:rPr>
              <a:t>’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  </a:t>
            </a:r>
            <a:r>
              <a:rPr lang="en-US" sz="3600" dirty="0">
                <a:solidFill>
                  <a:srgbClr val="FFFF00"/>
                </a:solidFill>
              </a:rPr>
              <a:t>Display all the clothes whose price is less than 500/- 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Task of group member 2 is: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49107"/>
            <a:ext cx="10820400" cy="4024125"/>
          </a:xfrm>
        </p:spPr>
        <p:txBody>
          <a:bodyPr/>
          <a:lstStyle/>
          <a:p>
            <a:r>
              <a:rPr lang="en-US" dirty="0"/>
              <a:t>. </a:t>
            </a:r>
            <a:r>
              <a:rPr lang="en-US" sz="3600" dirty="0">
                <a:solidFill>
                  <a:srgbClr val="FFFF00"/>
                </a:solidFill>
              </a:rPr>
              <a:t>Display all the clothes description whose sales tax percentage margin is between 10% to 25%. </a:t>
            </a:r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FFFF00"/>
                </a:solidFill>
              </a:rPr>
              <a:t>Display all the details of the clothes whose cloth category is ‘trouser</a:t>
            </a:r>
            <a:r>
              <a:rPr lang="en-US" sz="3600" dirty="0" smtClean="0">
                <a:solidFill>
                  <a:srgbClr val="FFFF00"/>
                </a:solidFill>
              </a:rPr>
              <a:t>’.</a:t>
            </a:r>
          </a:p>
          <a:p>
            <a:r>
              <a:rPr lang="en-US" sz="3600" dirty="0">
                <a:solidFill>
                  <a:srgbClr val="FFFF00"/>
                </a:solidFill>
              </a:rPr>
              <a:t>Display all the clothes sorted according to gender type. 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9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Task of group member 3: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Display all the clothes which belong to category shirts</a:t>
            </a:r>
            <a:r>
              <a:rPr lang="en-US" sz="36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 Display </a:t>
            </a:r>
            <a:r>
              <a:rPr lang="en-US" sz="3600" dirty="0">
                <a:solidFill>
                  <a:srgbClr val="FFFF00"/>
                </a:solidFill>
              </a:rPr>
              <a:t>all the clothes whose cloth type is silk as well as cloth category is </a:t>
            </a:r>
            <a:r>
              <a:rPr lang="en-US" sz="3600" dirty="0" err="1">
                <a:solidFill>
                  <a:srgbClr val="FFFF00"/>
                </a:solidFill>
              </a:rPr>
              <a:t>saree</a:t>
            </a:r>
            <a:r>
              <a:rPr lang="en-US" sz="3600" dirty="0">
                <a:solidFill>
                  <a:srgbClr val="FFFF00"/>
                </a:solidFill>
              </a:rPr>
              <a:t>.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4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02" y="341290"/>
            <a:ext cx="6194738" cy="651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2033" y="283335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Flowchart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algorithm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Step1-&gt;</a:t>
            </a:r>
            <a:r>
              <a:rPr lang="en-IN" sz="2800" dirty="0" smtClean="0">
                <a:solidFill>
                  <a:srgbClr val="FFFF00"/>
                </a:solidFill>
              </a:rPr>
              <a:t>Read the inputs from the users.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Step2-&gt;</a:t>
            </a:r>
            <a:r>
              <a:rPr lang="en-IN" sz="2800" dirty="0" smtClean="0">
                <a:solidFill>
                  <a:srgbClr val="FFFF00"/>
                </a:solidFill>
              </a:rPr>
              <a:t>The </a:t>
            </a:r>
            <a:r>
              <a:rPr lang="en-IN" sz="2800" dirty="0">
                <a:solidFill>
                  <a:srgbClr val="FFFF00"/>
                </a:solidFill>
              </a:rPr>
              <a:t>information in validated at the time of the input.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Step3-&gt;</a:t>
            </a:r>
            <a:r>
              <a:rPr lang="en-IN" sz="2800" dirty="0" smtClean="0">
                <a:solidFill>
                  <a:srgbClr val="FFFF00"/>
                </a:solidFill>
              </a:rPr>
              <a:t>Process </a:t>
            </a:r>
            <a:r>
              <a:rPr lang="en-IN" sz="2800" dirty="0">
                <a:solidFill>
                  <a:srgbClr val="FFFF00"/>
                </a:solidFill>
              </a:rPr>
              <a:t>the data according to the given </a:t>
            </a:r>
            <a:r>
              <a:rPr lang="en-IN" sz="2800" dirty="0" smtClean="0">
                <a:solidFill>
                  <a:srgbClr val="FFFF00"/>
                </a:solidFill>
              </a:rPr>
              <a:t>conditions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S</a:t>
            </a:r>
            <a:r>
              <a:rPr lang="en-IN" sz="2800" dirty="0" smtClean="0">
                <a:solidFill>
                  <a:schemeClr val="bg1"/>
                </a:solidFill>
              </a:rPr>
              <a:t>tep4.-&gt;</a:t>
            </a:r>
            <a:r>
              <a:rPr lang="en-IN" sz="2800" dirty="0" smtClean="0">
                <a:solidFill>
                  <a:srgbClr val="FFFF00"/>
                </a:solidFill>
              </a:rPr>
              <a:t>Create </a:t>
            </a:r>
            <a:r>
              <a:rPr lang="en-IN" sz="2800" dirty="0">
                <a:solidFill>
                  <a:srgbClr val="FFFF00"/>
                </a:solidFill>
              </a:rPr>
              <a:t>object of </a:t>
            </a:r>
            <a:r>
              <a:rPr lang="en-IN" sz="2800" dirty="0" err="1">
                <a:solidFill>
                  <a:srgbClr val="FFFF00"/>
                </a:solidFill>
              </a:rPr>
              <a:t>ofstream</a:t>
            </a:r>
            <a:r>
              <a:rPr lang="en-IN" sz="2800" dirty="0">
                <a:solidFill>
                  <a:srgbClr val="FFFF00"/>
                </a:solidFill>
              </a:rPr>
              <a:t> to write the output in the </a:t>
            </a:r>
            <a:r>
              <a:rPr lang="en-IN" sz="2800" dirty="0" smtClean="0">
                <a:solidFill>
                  <a:srgbClr val="FFFF00"/>
                </a:solidFill>
              </a:rPr>
              <a:t>file.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S</a:t>
            </a:r>
            <a:r>
              <a:rPr lang="en-IN" sz="2800" dirty="0" smtClean="0">
                <a:solidFill>
                  <a:schemeClr val="bg1"/>
                </a:solidFill>
              </a:rPr>
              <a:t>tep5.-&gt;</a:t>
            </a:r>
            <a:r>
              <a:rPr lang="en-IN" sz="2800" dirty="0" smtClean="0">
                <a:solidFill>
                  <a:srgbClr val="FFFF00"/>
                </a:solidFill>
              </a:rPr>
              <a:t>Access the object of class using function.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Step6-</a:t>
            </a:r>
            <a:r>
              <a:rPr lang="en-IN" sz="2800" dirty="0" smtClean="0">
                <a:solidFill>
                  <a:srgbClr val="FFFF00"/>
                </a:solidFill>
              </a:rPr>
              <a:t>&gt;Exit the code  </a:t>
            </a:r>
            <a:r>
              <a:rPr lang="en-IN" sz="2800" dirty="0">
                <a:solidFill>
                  <a:srgbClr val="FFFF00"/>
                </a:solidFill>
              </a:rPr>
              <a:t>to terminate the program.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5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1DE"/>
            </a:gs>
            <a:gs pos="50434">
              <a:srgbClr val="70A1BD"/>
            </a:gs>
            <a:gs pos="30996">
              <a:srgbClr val="00B0F0"/>
            </a:gs>
            <a:gs pos="22126">
              <a:srgbClr val="C0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901" y="661342"/>
            <a:ext cx="8610600" cy="1293028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Class </a:t>
            </a:r>
            <a:r>
              <a:rPr lang="en-IN" b="1" dirty="0">
                <a:solidFill>
                  <a:srgbClr val="FF0000"/>
                </a:solidFill>
              </a:rPr>
              <a:t>name is </a:t>
            </a:r>
            <a:r>
              <a:rPr lang="en-IN" cap="none" dirty="0" err="1" smtClean="0">
                <a:solidFill>
                  <a:srgbClr val="C00000"/>
                </a:solidFill>
              </a:rPr>
              <a:t>cloth_mgmt</a:t>
            </a:r>
            <a:endParaRPr lang="en-IN" cap="none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21" y="2194560"/>
            <a:ext cx="10820400" cy="3996000"/>
          </a:xfrm>
        </p:spPr>
        <p:txBody>
          <a:bodyPr/>
          <a:lstStyle/>
          <a:p>
            <a:r>
              <a:rPr lang="en-IN" sz="4000" dirty="0" smtClean="0">
                <a:solidFill>
                  <a:srgbClr val="FFFF00"/>
                </a:solidFill>
              </a:rPr>
              <a:t>Data types are: </a:t>
            </a:r>
            <a:endParaRPr lang="en-IN" sz="4000" dirty="0">
              <a:solidFill>
                <a:srgbClr val="FFFF00"/>
              </a:solidFill>
            </a:endParaRPr>
          </a:p>
          <a:p>
            <a:r>
              <a:rPr lang="en-IN" sz="4000" dirty="0" err="1" smtClean="0">
                <a:solidFill>
                  <a:srgbClr val="FFFF00"/>
                </a:solidFill>
              </a:rPr>
              <a:t>Int</a:t>
            </a:r>
            <a:endParaRPr lang="en-IN" sz="4000" dirty="0" smtClean="0">
              <a:solidFill>
                <a:srgbClr val="FFFF00"/>
              </a:solidFill>
            </a:endParaRPr>
          </a:p>
          <a:p>
            <a:r>
              <a:rPr lang="en-IN" sz="4000" dirty="0" smtClean="0">
                <a:solidFill>
                  <a:srgbClr val="FFFF00"/>
                </a:solidFill>
              </a:rPr>
              <a:t>Float </a:t>
            </a:r>
          </a:p>
          <a:p>
            <a:r>
              <a:rPr lang="en-IN" sz="4000" dirty="0" smtClean="0">
                <a:solidFill>
                  <a:srgbClr val="FFFF00"/>
                </a:solidFill>
              </a:rPr>
              <a:t>Char and</a:t>
            </a:r>
          </a:p>
          <a:p>
            <a:r>
              <a:rPr lang="en-IN" sz="4000" dirty="0" smtClean="0">
                <a:solidFill>
                  <a:srgbClr val="FFFF00"/>
                </a:solidFill>
              </a:rPr>
              <a:t>String </a:t>
            </a:r>
            <a:endParaRPr lang="en-IN" sz="4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5362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262</TotalTime>
  <Words>442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Esfp-2 project</vt:lpstr>
      <vt:lpstr>DETAILS OF GROUP MEMBERS</vt:lpstr>
      <vt:lpstr>Project is divided into 3 parts: 1)group member1 2)group member 2 3)group member 3</vt:lpstr>
      <vt:lpstr>Task of group member 1 is :</vt:lpstr>
      <vt:lpstr>Task of group member 2 is:</vt:lpstr>
      <vt:lpstr>Task of group member 3:</vt:lpstr>
      <vt:lpstr>PowerPoint Presentation</vt:lpstr>
      <vt:lpstr>algorithm</vt:lpstr>
      <vt:lpstr>Class name is cloth_mgmt</vt:lpstr>
      <vt:lpstr>Library files  included:</vt:lpstr>
      <vt:lpstr>Functions:</vt:lpstr>
      <vt:lpstr>Void  get_data()</vt:lpstr>
      <vt:lpstr>Void show_data()</vt:lpstr>
      <vt:lpstr>Void display()</vt:lpstr>
      <vt:lpstr>Member 1 task:</vt:lpstr>
      <vt:lpstr>Member 2 task:</vt:lpstr>
      <vt:lpstr>Member 3 task</vt:lpstr>
      <vt:lpstr>Exceptional handling  in  member 3 task: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Esfp-2 project</dc:title>
  <dc:creator>Windows User</dc:creator>
  <cp:lastModifiedBy>Windows User</cp:lastModifiedBy>
  <cp:revision>33</cp:revision>
  <dcterms:created xsi:type="dcterms:W3CDTF">2019-03-24T04:35:02Z</dcterms:created>
  <dcterms:modified xsi:type="dcterms:W3CDTF">2019-03-27T17:14:23Z</dcterms:modified>
</cp:coreProperties>
</file>