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9" r:id="rId3"/>
    <p:sldId id="257" r:id="rId4"/>
    <p:sldId id="258" r:id="rId5"/>
    <p:sldId id="262" r:id="rId6"/>
    <p:sldId id="264"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91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8138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348125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64154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703261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30835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3055903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46259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39354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4213" y="685800"/>
            <a:ext cx="8534400" cy="530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Date Placeholder 2"/>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56436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610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315806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79683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29849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264726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151757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424516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68955-27F3-43D0-A4A0-7B2D2CC5BCEB}" type="datetimeFigureOut">
              <a:rPr lang="en-IN" smtClean="0"/>
              <a:t>04-04-2019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EC1430-81D6-4734-9A1C-8C6729C49941}" type="slidenum">
              <a:rPr lang="en-IN" smtClean="0"/>
              <a:t>‹#›</a:t>
            </a:fld>
            <a:endParaRPr lang="en-IN" dirty="0"/>
          </a:p>
        </p:txBody>
      </p:sp>
    </p:spTree>
    <p:extLst>
      <p:ext uri="{BB962C8B-B14F-4D97-AF65-F5344CB8AC3E}">
        <p14:creationId xmlns:p14="http://schemas.microsoft.com/office/powerpoint/2010/main" val="122417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1D68955-27F3-43D0-A4A0-7B2D2CC5BCEB}" type="datetimeFigureOut">
              <a:rPr lang="en-IN" smtClean="0"/>
              <a:t>04-04-2019</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0EC1430-81D6-4734-9A1C-8C6729C49941}" type="slidenum">
              <a:rPr lang="en-IN" smtClean="0"/>
              <a:t>‹#›</a:t>
            </a:fld>
            <a:endParaRPr lang="en-IN" dirty="0"/>
          </a:p>
        </p:txBody>
      </p:sp>
    </p:spTree>
    <p:extLst>
      <p:ext uri="{BB962C8B-B14F-4D97-AF65-F5344CB8AC3E}">
        <p14:creationId xmlns:p14="http://schemas.microsoft.com/office/powerpoint/2010/main" val="22034360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964" y="0"/>
            <a:ext cx="8001000" cy="2971801"/>
          </a:xfrm>
        </p:spPr>
        <p:txBody>
          <a:bodyPr>
            <a:scene3d>
              <a:camera prst="orthographicFront"/>
              <a:lightRig rig="soft" dir="t">
                <a:rot lat="0" lon="0" rev="15600000"/>
              </a:lightRig>
            </a:scene3d>
            <a:sp3d extrusionH="57150" prstMaterial="softEdge">
              <a:bevelT w="25400" h="38100"/>
            </a:sp3d>
          </a:bodyPr>
          <a:lstStyle/>
          <a:p>
            <a:r>
              <a:rPr lang="en-IN" b="1" cap="none" dirty="0" smtClean="0">
                <a:ln/>
                <a:solidFill>
                  <a:schemeClr val="accent5">
                    <a:lumMod val="75000"/>
                  </a:schemeClr>
                </a:solidFill>
              </a:rPr>
              <a:t>ESFP II PROJECT</a:t>
            </a:r>
            <a:br>
              <a:rPr lang="en-IN" b="1" cap="none" dirty="0" smtClean="0">
                <a:ln/>
                <a:solidFill>
                  <a:schemeClr val="accent5">
                    <a:lumMod val="75000"/>
                  </a:schemeClr>
                </a:solidFill>
              </a:rPr>
            </a:br>
            <a:r>
              <a:rPr lang="en-IN" sz="1400" b="1" cap="none" dirty="0" smtClean="0">
                <a:ln/>
                <a:solidFill>
                  <a:schemeClr val="accent5">
                    <a:lumMod val="75000"/>
                  </a:schemeClr>
                </a:solidFill>
              </a:rPr>
              <a:t>									by cs-17,18,19</a:t>
            </a:r>
            <a:endParaRPr lang="en-IN" b="1" cap="none" dirty="0">
              <a:ln/>
              <a:solidFill>
                <a:schemeClr val="accent5">
                  <a:lumMod val="75000"/>
                </a:schemeClr>
              </a:solidFill>
            </a:endParaRPr>
          </a:p>
        </p:txBody>
      </p:sp>
    </p:spTree>
    <p:extLst>
      <p:ext uri="{BB962C8B-B14F-4D97-AF65-F5344CB8AC3E}">
        <p14:creationId xmlns:p14="http://schemas.microsoft.com/office/powerpoint/2010/main" val="126195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3" y="225631"/>
            <a:ext cx="9291060" cy="5840021"/>
          </a:xfrm>
        </p:spPr>
        <p:txBody>
          <a:bodyPr>
            <a:normAutofit/>
          </a:bodyPr>
          <a:lstStyle/>
          <a:p>
            <a:pPr marL="285750" indent="-285750">
              <a:buFont typeface="Arial" panose="020B0604020202020204" pitchFamily="34" charset="0"/>
              <a:buChar char="•"/>
            </a:pPr>
            <a:r>
              <a:rPr lang="en-US" sz="3600" dirty="0" smtClean="0">
                <a:solidFill>
                  <a:srgbClr val="FF0000"/>
                </a:solidFill>
              </a:rPr>
              <a:t>Project-1</a:t>
            </a:r>
          </a:p>
          <a:p>
            <a:pPr marL="285750" indent="-285750">
              <a:buFont typeface="Arial" panose="020B0604020202020204" pitchFamily="34" charset="0"/>
              <a:buChar char="•"/>
            </a:pPr>
            <a:r>
              <a:rPr lang="en-US" sz="2400" dirty="0" smtClean="0"/>
              <a:t>Desktop </a:t>
            </a:r>
            <a:r>
              <a:rPr lang="en-US" sz="2400" dirty="0"/>
              <a:t>Management System:- </a:t>
            </a:r>
            <a:endParaRPr lang="en-US" sz="2400" dirty="0" smtClean="0"/>
          </a:p>
          <a:p>
            <a:pPr marL="285750" indent="-285750">
              <a:buFont typeface="Arial" panose="020B0604020202020204" pitchFamily="34" charset="0"/>
              <a:buChar char="•"/>
            </a:pPr>
            <a:r>
              <a:rPr lang="en-US" sz="2400" dirty="0" smtClean="0"/>
              <a:t>A </a:t>
            </a:r>
            <a:r>
              <a:rPr lang="en-US" sz="2400" dirty="0"/>
              <a:t>desktop Management system is a system where all the process that are being executed at desktop can be managed</a:t>
            </a:r>
            <a:r>
              <a:rPr lang="en-US" sz="2400" dirty="0" smtClean="0"/>
              <a:t>.</a:t>
            </a:r>
          </a:p>
          <a:p>
            <a:pPr marL="285750" indent="-285750">
              <a:buFont typeface="Arial" panose="020B0604020202020204" pitchFamily="34" charset="0"/>
              <a:buChar char="•"/>
            </a:pPr>
            <a:r>
              <a:rPr lang="en-US" sz="2400" dirty="0" smtClean="0"/>
              <a:t>A code is use to manage files in the system</a:t>
            </a:r>
            <a:endParaRPr lang="en-IN" sz="2400" dirty="0"/>
          </a:p>
        </p:txBody>
      </p:sp>
    </p:spTree>
    <p:extLst>
      <p:ext uri="{BB962C8B-B14F-4D97-AF65-F5344CB8AC3E}">
        <p14:creationId xmlns:p14="http://schemas.microsoft.com/office/powerpoint/2010/main" val="2565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227" fill="hold">
                                          <p:stCondLst>
                                            <p:cond delay="0"/>
                                          </p:stCondLst>
                                        </p:cTn>
                                        <p:tgtEl>
                                          <p:spTgt spid="3">
                                            <p:txEl>
                                              <p:pRg st="0" end="0"/>
                                            </p:txEl>
                                          </p:spTgt>
                                        </p:tgtEl>
                                        <p:attrNameLst>
                                          <p:attrName>style.rotation</p:attrName>
                                        </p:attrNameLst>
                                      </p:cBhvr>
                                      <p:to>
                                        <p:strVal val="-45.0"/>
                                      </p:to>
                                    </p:set>
                                    <p:anim calcmode="lin" valueType="num">
                                      <p:cBhvr>
                                        <p:cTn id="8" dur="227" fill="hold">
                                          <p:stCondLst>
                                            <p:cond delay="227"/>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6"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80">
                                          <p:stCondLst>
                                            <p:cond delay="0"/>
                                          </p:stCondLst>
                                        </p:cTn>
                                        <p:tgtEl>
                                          <p:spTgt spid="3">
                                            <p:txEl>
                                              <p:pRg st="1" end="1"/>
                                            </p:txEl>
                                          </p:spTgt>
                                        </p:tgtEl>
                                      </p:cBhvr>
                                    </p:animEffect>
                                    <p:anim calcmode="lin" valueType="num">
                                      <p:cBhvr>
                                        <p:cTn id="1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1" end="1"/>
                                            </p:txEl>
                                          </p:spTgt>
                                        </p:tgtEl>
                                      </p:cBhvr>
                                      <p:to x="100000" y="60000"/>
                                    </p:animScale>
                                    <p:animScale>
                                      <p:cBhvr>
                                        <p:cTn id="22" dur="166" decel="50000">
                                          <p:stCondLst>
                                            <p:cond delay="676"/>
                                          </p:stCondLst>
                                        </p:cTn>
                                        <p:tgtEl>
                                          <p:spTgt spid="3">
                                            <p:txEl>
                                              <p:pRg st="1" end="1"/>
                                            </p:txEl>
                                          </p:spTgt>
                                        </p:tgtEl>
                                      </p:cBhvr>
                                      <p:to x="100000" y="100000"/>
                                    </p:animScale>
                                    <p:animScale>
                                      <p:cBhvr>
                                        <p:cTn id="23" dur="26">
                                          <p:stCondLst>
                                            <p:cond delay="1312"/>
                                          </p:stCondLst>
                                        </p:cTn>
                                        <p:tgtEl>
                                          <p:spTgt spid="3">
                                            <p:txEl>
                                              <p:pRg st="1" end="1"/>
                                            </p:txEl>
                                          </p:spTgt>
                                        </p:tgtEl>
                                      </p:cBhvr>
                                      <p:to x="100000" y="80000"/>
                                    </p:animScale>
                                    <p:animScale>
                                      <p:cBhvr>
                                        <p:cTn id="24" dur="166" decel="50000">
                                          <p:stCondLst>
                                            <p:cond delay="1338"/>
                                          </p:stCondLst>
                                        </p:cTn>
                                        <p:tgtEl>
                                          <p:spTgt spid="3">
                                            <p:txEl>
                                              <p:pRg st="1" end="1"/>
                                            </p:txEl>
                                          </p:spTgt>
                                        </p:tgtEl>
                                      </p:cBhvr>
                                      <p:to x="100000" y="100000"/>
                                    </p:animScale>
                                    <p:animScale>
                                      <p:cBhvr>
                                        <p:cTn id="25" dur="26">
                                          <p:stCondLst>
                                            <p:cond delay="1642"/>
                                          </p:stCondLst>
                                        </p:cTn>
                                        <p:tgtEl>
                                          <p:spTgt spid="3">
                                            <p:txEl>
                                              <p:pRg st="1" end="1"/>
                                            </p:txEl>
                                          </p:spTgt>
                                        </p:tgtEl>
                                      </p:cBhvr>
                                      <p:to x="100000" y="90000"/>
                                    </p:animScale>
                                    <p:animScale>
                                      <p:cBhvr>
                                        <p:cTn id="26" dur="166" decel="50000">
                                          <p:stCondLst>
                                            <p:cond delay="1668"/>
                                          </p:stCondLst>
                                        </p:cTn>
                                        <p:tgtEl>
                                          <p:spTgt spid="3">
                                            <p:txEl>
                                              <p:pRg st="1" end="1"/>
                                            </p:txEl>
                                          </p:spTgt>
                                        </p:tgtEl>
                                      </p:cBhvr>
                                      <p:to x="100000" y="100000"/>
                                    </p:animScale>
                                    <p:animScale>
                                      <p:cBhvr>
                                        <p:cTn id="27" dur="26">
                                          <p:stCondLst>
                                            <p:cond delay="1808"/>
                                          </p:stCondLst>
                                        </p:cTn>
                                        <p:tgtEl>
                                          <p:spTgt spid="3">
                                            <p:txEl>
                                              <p:pRg st="1" end="1"/>
                                            </p:txEl>
                                          </p:spTgt>
                                        </p:tgtEl>
                                      </p:cBhvr>
                                      <p:to x="100000" y="95000"/>
                                    </p:animScale>
                                    <p:animScale>
                                      <p:cBhvr>
                                        <p:cTn id="28" dur="166" decel="50000">
                                          <p:stCondLst>
                                            <p:cond delay="1834"/>
                                          </p:stCondLst>
                                        </p:cTn>
                                        <p:tgtEl>
                                          <p:spTgt spid="3">
                                            <p:txEl>
                                              <p:pRg st="1" end="1"/>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80">
                                          <p:stCondLst>
                                            <p:cond delay="0"/>
                                          </p:stCondLst>
                                        </p:cTn>
                                        <p:tgtEl>
                                          <p:spTgt spid="3">
                                            <p:txEl>
                                              <p:pRg st="2" end="2"/>
                                            </p:txEl>
                                          </p:spTgt>
                                        </p:tgtEl>
                                      </p:cBhvr>
                                    </p:animEffect>
                                    <p:anim calcmode="lin" valueType="num">
                                      <p:cBhvr>
                                        <p:cTn id="3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2" end="2"/>
                                            </p:txEl>
                                          </p:spTgt>
                                        </p:tgtEl>
                                      </p:cBhvr>
                                      <p:to x="100000" y="60000"/>
                                    </p:animScale>
                                    <p:animScale>
                                      <p:cBhvr>
                                        <p:cTn id="38" dur="166" decel="50000">
                                          <p:stCondLst>
                                            <p:cond delay="676"/>
                                          </p:stCondLst>
                                        </p:cTn>
                                        <p:tgtEl>
                                          <p:spTgt spid="3">
                                            <p:txEl>
                                              <p:pRg st="2" end="2"/>
                                            </p:txEl>
                                          </p:spTgt>
                                        </p:tgtEl>
                                      </p:cBhvr>
                                      <p:to x="100000" y="100000"/>
                                    </p:animScale>
                                    <p:animScale>
                                      <p:cBhvr>
                                        <p:cTn id="39" dur="26">
                                          <p:stCondLst>
                                            <p:cond delay="1312"/>
                                          </p:stCondLst>
                                        </p:cTn>
                                        <p:tgtEl>
                                          <p:spTgt spid="3">
                                            <p:txEl>
                                              <p:pRg st="2" end="2"/>
                                            </p:txEl>
                                          </p:spTgt>
                                        </p:tgtEl>
                                      </p:cBhvr>
                                      <p:to x="100000" y="80000"/>
                                    </p:animScale>
                                    <p:animScale>
                                      <p:cBhvr>
                                        <p:cTn id="40" dur="166" decel="50000">
                                          <p:stCondLst>
                                            <p:cond delay="1338"/>
                                          </p:stCondLst>
                                        </p:cTn>
                                        <p:tgtEl>
                                          <p:spTgt spid="3">
                                            <p:txEl>
                                              <p:pRg st="2" end="2"/>
                                            </p:txEl>
                                          </p:spTgt>
                                        </p:tgtEl>
                                      </p:cBhvr>
                                      <p:to x="100000" y="100000"/>
                                    </p:animScale>
                                    <p:animScale>
                                      <p:cBhvr>
                                        <p:cTn id="41" dur="26">
                                          <p:stCondLst>
                                            <p:cond delay="1642"/>
                                          </p:stCondLst>
                                        </p:cTn>
                                        <p:tgtEl>
                                          <p:spTgt spid="3">
                                            <p:txEl>
                                              <p:pRg st="2" end="2"/>
                                            </p:txEl>
                                          </p:spTgt>
                                        </p:tgtEl>
                                      </p:cBhvr>
                                      <p:to x="100000" y="90000"/>
                                    </p:animScale>
                                    <p:animScale>
                                      <p:cBhvr>
                                        <p:cTn id="42" dur="166" decel="50000">
                                          <p:stCondLst>
                                            <p:cond delay="1668"/>
                                          </p:stCondLst>
                                        </p:cTn>
                                        <p:tgtEl>
                                          <p:spTgt spid="3">
                                            <p:txEl>
                                              <p:pRg st="2" end="2"/>
                                            </p:txEl>
                                          </p:spTgt>
                                        </p:tgtEl>
                                      </p:cBhvr>
                                      <p:to x="100000" y="100000"/>
                                    </p:animScale>
                                    <p:animScale>
                                      <p:cBhvr>
                                        <p:cTn id="43" dur="26">
                                          <p:stCondLst>
                                            <p:cond delay="1808"/>
                                          </p:stCondLst>
                                        </p:cTn>
                                        <p:tgtEl>
                                          <p:spTgt spid="3">
                                            <p:txEl>
                                              <p:pRg st="2" end="2"/>
                                            </p:txEl>
                                          </p:spTgt>
                                        </p:tgtEl>
                                      </p:cBhvr>
                                      <p:to x="100000" y="95000"/>
                                    </p:animScale>
                                    <p:animScale>
                                      <p:cBhvr>
                                        <p:cTn id="44" dur="166" decel="50000">
                                          <p:stCondLst>
                                            <p:cond delay="1834"/>
                                          </p:stCondLst>
                                        </p:cTn>
                                        <p:tgtEl>
                                          <p:spTgt spid="3">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down)">
                                      <p:cBhvr>
                                        <p:cTn id="47" dur="580">
                                          <p:stCondLst>
                                            <p:cond delay="0"/>
                                          </p:stCondLst>
                                        </p:cTn>
                                        <p:tgtEl>
                                          <p:spTgt spid="3">
                                            <p:txEl>
                                              <p:pRg st="3" end="3"/>
                                            </p:txEl>
                                          </p:spTgt>
                                        </p:tgtEl>
                                      </p:cBhvr>
                                    </p:animEffect>
                                    <p:anim calcmode="lin" valueType="num">
                                      <p:cBhvr>
                                        <p:cTn id="4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3" end="3"/>
                                            </p:txEl>
                                          </p:spTgt>
                                        </p:tgtEl>
                                      </p:cBhvr>
                                      <p:to x="100000" y="60000"/>
                                    </p:animScale>
                                    <p:animScale>
                                      <p:cBhvr>
                                        <p:cTn id="54" dur="166" decel="50000">
                                          <p:stCondLst>
                                            <p:cond delay="676"/>
                                          </p:stCondLst>
                                        </p:cTn>
                                        <p:tgtEl>
                                          <p:spTgt spid="3">
                                            <p:txEl>
                                              <p:pRg st="3" end="3"/>
                                            </p:txEl>
                                          </p:spTgt>
                                        </p:tgtEl>
                                      </p:cBhvr>
                                      <p:to x="100000" y="100000"/>
                                    </p:animScale>
                                    <p:animScale>
                                      <p:cBhvr>
                                        <p:cTn id="55" dur="26">
                                          <p:stCondLst>
                                            <p:cond delay="1312"/>
                                          </p:stCondLst>
                                        </p:cTn>
                                        <p:tgtEl>
                                          <p:spTgt spid="3">
                                            <p:txEl>
                                              <p:pRg st="3" end="3"/>
                                            </p:txEl>
                                          </p:spTgt>
                                        </p:tgtEl>
                                      </p:cBhvr>
                                      <p:to x="100000" y="80000"/>
                                    </p:animScale>
                                    <p:animScale>
                                      <p:cBhvr>
                                        <p:cTn id="56" dur="166" decel="50000">
                                          <p:stCondLst>
                                            <p:cond delay="1338"/>
                                          </p:stCondLst>
                                        </p:cTn>
                                        <p:tgtEl>
                                          <p:spTgt spid="3">
                                            <p:txEl>
                                              <p:pRg st="3" end="3"/>
                                            </p:txEl>
                                          </p:spTgt>
                                        </p:tgtEl>
                                      </p:cBhvr>
                                      <p:to x="100000" y="100000"/>
                                    </p:animScale>
                                    <p:animScale>
                                      <p:cBhvr>
                                        <p:cTn id="57" dur="26">
                                          <p:stCondLst>
                                            <p:cond delay="1642"/>
                                          </p:stCondLst>
                                        </p:cTn>
                                        <p:tgtEl>
                                          <p:spTgt spid="3">
                                            <p:txEl>
                                              <p:pRg st="3" end="3"/>
                                            </p:txEl>
                                          </p:spTgt>
                                        </p:tgtEl>
                                      </p:cBhvr>
                                      <p:to x="100000" y="90000"/>
                                    </p:animScale>
                                    <p:animScale>
                                      <p:cBhvr>
                                        <p:cTn id="58" dur="166" decel="50000">
                                          <p:stCondLst>
                                            <p:cond delay="1668"/>
                                          </p:stCondLst>
                                        </p:cTn>
                                        <p:tgtEl>
                                          <p:spTgt spid="3">
                                            <p:txEl>
                                              <p:pRg st="3" end="3"/>
                                            </p:txEl>
                                          </p:spTgt>
                                        </p:tgtEl>
                                      </p:cBhvr>
                                      <p:to x="100000" y="100000"/>
                                    </p:animScale>
                                    <p:animScale>
                                      <p:cBhvr>
                                        <p:cTn id="59" dur="26">
                                          <p:stCondLst>
                                            <p:cond delay="1808"/>
                                          </p:stCondLst>
                                        </p:cTn>
                                        <p:tgtEl>
                                          <p:spTgt spid="3">
                                            <p:txEl>
                                              <p:pRg st="3" end="3"/>
                                            </p:txEl>
                                          </p:spTgt>
                                        </p:tgtEl>
                                      </p:cBhvr>
                                      <p:to x="100000" y="95000"/>
                                    </p:animScale>
                                    <p:animScale>
                                      <p:cBhvr>
                                        <p:cTn id="6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337" y="213756"/>
            <a:ext cx="8534400" cy="5553609"/>
          </a:xfrm>
        </p:spPr>
        <p:txBody>
          <a:bodyPr>
            <a:normAutofit fontScale="85000" lnSpcReduction="20000"/>
          </a:bodyPr>
          <a:lstStyle/>
          <a:p>
            <a:pPr>
              <a:buFont typeface="Wingdings" panose="05000000000000000000" pitchFamily="2" charset="2"/>
              <a:buChar char="Ø"/>
            </a:pPr>
            <a:r>
              <a:rPr lang="en-US" dirty="0">
                <a:solidFill>
                  <a:srgbClr val="00B050"/>
                </a:solidFill>
                <a:latin typeface="Arial Black" panose="020B0A04020102020204" pitchFamily="34" charset="0"/>
              </a:rPr>
              <a:t>  </a:t>
            </a:r>
            <a:r>
              <a:rPr lang="en-US" b="1" dirty="0" smtClean="0">
                <a:solidFill>
                  <a:srgbClr val="00B050"/>
                </a:solidFill>
                <a:latin typeface="Arial Black" panose="020B0A04020102020204" pitchFamily="34" charset="0"/>
              </a:rPr>
              <a:t>Specific </a:t>
            </a:r>
            <a:r>
              <a:rPr lang="en-US" b="1" dirty="0">
                <a:solidFill>
                  <a:srgbClr val="00B050"/>
                </a:solidFill>
                <a:latin typeface="Arial Black" panose="020B0A04020102020204" pitchFamily="34" charset="0"/>
              </a:rPr>
              <a:t>task Group </a:t>
            </a:r>
            <a:r>
              <a:rPr lang="en-US" b="1" dirty="0" smtClean="0">
                <a:solidFill>
                  <a:srgbClr val="00B050"/>
                </a:solidFill>
                <a:latin typeface="Arial Black" panose="020B0A04020102020204" pitchFamily="34" charset="0"/>
              </a:rPr>
              <a:t>Member-1 </a:t>
            </a:r>
          </a:p>
          <a:p>
            <a:pPr marL="0" indent="0">
              <a:buNone/>
            </a:pPr>
            <a:r>
              <a:rPr lang="en-US" dirty="0" smtClean="0"/>
              <a:t>     </a:t>
            </a:r>
            <a:r>
              <a:rPr lang="en-US" dirty="0" smtClean="0">
                <a:solidFill>
                  <a:srgbClr val="002060"/>
                </a:solidFill>
              </a:rPr>
              <a:t>1</a:t>
            </a:r>
            <a:r>
              <a:rPr lang="en-US" dirty="0">
                <a:solidFill>
                  <a:srgbClr val="002060"/>
                </a:solidFill>
              </a:rPr>
              <a:t>) Implement File-handling concept to describe  </a:t>
            </a:r>
            <a:endParaRPr lang="en-US" dirty="0" smtClean="0">
              <a:solidFill>
                <a:srgbClr val="002060"/>
              </a:solidFill>
            </a:endParaRPr>
          </a:p>
          <a:p>
            <a:pPr marL="457200" indent="-457200">
              <a:buAutoNum type="alphaLcParenR"/>
            </a:pPr>
            <a:r>
              <a:rPr lang="en-US" dirty="0" smtClean="0">
                <a:solidFill>
                  <a:srgbClr val="002060"/>
                </a:solidFill>
              </a:rPr>
              <a:t>Total </a:t>
            </a:r>
            <a:r>
              <a:rPr lang="en-US" dirty="0">
                <a:solidFill>
                  <a:srgbClr val="002060"/>
                </a:solidFill>
              </a:rPr>
              <a:t>number of files in a drive</a:t>
            </a:r>
            <a:r>
              <a:rPr lang="en-US" dirty="0" smtClean="0">
                <a:solidFill>
                  <a:srgbClr val="002060"/>
                </a:solidFill>
              </a:rPr>
              <a:t>.</a:t>
            </a:r>
          </a:p>
          <a:p>
            <a:pPr marL="457200" indent="-457200">
              <a:buAutoNum type="alphaLcParenR"/>
            </a:pPr>
            <a:r>
              <a:rPr lang="en-US" dirty="0" smtClean="0">
                <a:solidFill>
                  <a:srgbClr val="002060"/>
                </a:solidFill>
              </a:rPr>
              <a:t>Total </a:t>
            </a:r>
            <a:r>
              <a:rPr lang="en-US" dirty="0">
                <a:solidFill>
                  <a:srgbClr val="002060"/>
                </a:solidFill>
              </a:rPr>
              <a:t>number of image </a:t>
            </a:r>
            <a:r>
              <a:rPr lang="en-US" dirty="0" smtClean="0">
                <a:solidFill>
                  <a:srgbClr val="002060"/>
                </a:solidFill>
              </a:rPr>
              <a:t>files</a:t>
            </a:r>
          </a:p>
          <a:p>
            <a:pPr marL="457200" indent="-457200">
              <a:buAutoNum type="alphaLcParenR"/>
            </a:pPr>
            <a:r>
              <a:rPr lang="en-US" dirty="0" smtClean="0">
                <a:solidFill>
                  <a:srgbClr val="002060"/>
                </a:solidFill>
              </a:rPr>
              <a:t>Total </a:t>
            </a:r>
            <a:r>
              <a:rPr lang="en-US" dirty="0">
                <a:solidFill>
                  <a:srgbClr val="002060"/>
                </a:solidFill>
              </a:rPr>
              <a:t>number of word </a:t>
            </a:r>
            <a:r>
              <a:rPr lang="en-US" dirty="0" smtClean="0">
                <a:solidFill>
                  <a:srgbClr val="002060"/>
                </a:solidFill>
              </a:rPr>
              <a:t>files</a:t>
            </a:r>
          </a:p>
          <a:p>
            <a:pPr marL="457200" indent="-457200">
              <a:buAutoNum type="alphaLcParenR"/>
            </a:pPr>
            <a:r>
              <a:rPr lang="en-US" dirty="0" smtClean="0">
                <a:solidFill>
                  <a:srgbClr val="002060"/>
                </a:solidFill>
              </a:rPr>
              <a:t>Total </a:t>
            </a:r>
            <a:r>
              <a:rPr lang="en-US" dirty="0">
                <a:solidFill>
                  <a:srgbClr val="002060"/>
                </a:solidFill>
              </a:rPr>
              <a:t>number of text files(.txt) </a:t>
            </a:r>
            <a:endParaRPr lang="en-US" dirty="0" smtClean="0">
              <a:solidFill>
                <a:srgbClr val="002060"/>
              </a:solidFill>
            </a:endParaRPr>
          </a:p>
          <a:p>
            <a:pPr marL="457200" indent="-457200">
              <a:buAutoNum type="alphaLcParenR"/>
            </a:pPr>
            <a:r>
              <a:rPr lang="en-US" dirty="0" smtClean="0">
                <a:solidFill>
                  <a:srgbClr val="002060"/>
                </a:solidFill>
              </a:rPr>
              <a:t>Total </a:t>
            </a:r>
            <a:r>
              <a:rPr lang="en-US" dirty="0">
                <a:solidFill>
                  <a:srgbClr val="002060"/>
                </a:solidFill>
              </a:rPr>
              <a:t>number of executable files. </a:t>
            </a:r>
            <a:endParaRPr lang="en-US" dirty="0" smtClean="0">
              <a:solidFill>
                <a:srgbClr val="002060"/>
              </a:solidFill>
            </a:endParaRPr>
          </a:p>
          <a:p>
            <a:r>
              <a:rPr lang="en-US" dirty="0" smtClean="0">
                <a:solidFill>
                  <a:srgbClr val="002060"/>
                </a:solidFill>
              </a:rPr>
              <a:t>2</a:t>
            </a:r>
            <a:r>
              <a:rPr lang="en-US" dirty="0">
                <a:solidFill>
                  <a:srgbClr val="002060"/>
                </a:solidFill>
              </a:rPr>
              <a:t>) Implement File-handling concept to calculate the size of individual files. </a:t>
            </a:r>
            <a:endParaRPr lang="en-US" dirty="0" smtClean="0">
              <a:solidFill>
                <a:srgbClr val="002060"/>
              </a:solidFill>
            </a:endParaRPr>
          </a:p>
          <a:p>
            <a:pPr>
              <a:buFont typeface="Wingdings" panose="05000000000000000000" pitchFamily="2" charset="2"/>
              <a:buChar char="§"/>
            </a:pPr>
            <a:r>
              <a:rPr lang="en-US" b="1" dirty="0" smtClean="0">
                <a:solidFill>
                  <a:srgbClr val="00B050"/>
                </a:solidFill>
                <a:latin typeface="Arial Black" panose="020B0A04020102020204" pitchFamily="34" charset="0"/>
              </a:rPr>
              <a:t>Specific </a:t>
            </a:r>
            <a:r>
              <a:rPr lang="en-US" b="1" dirty="0">
                <a:solidFill>
                  <a:srgbClr val="00B050"/>
                </a:solidFill>
                <a:latin typeface="Arial Black" panose="020B0A04020102020204" pitchFamily="34" charset="0"/>
              </a:rPr>
              <a:t>task Group Member-2    </a:t>
            </a:r>
            <a:endParaRPr lang="en-US" b="1" dirty="0" smtClean="0">
              <a:solidFill>
                <a:srgbClr val="00B050"/>
              </a:solidFill>
              <a:latin typeface="Arial Black" panose="020B0A04020102020204" pitchFamily="34" charset="0"/>
            </a:endParaRPr>
          </a:p>
          <a:p>
            <a:r>
              <a:rPr lang="en-US" dirty="0" smtClean="0">
                <a:solidFill>
                  <a:srgbClr val="002060"/>
                </a:solidFill>
              </a:rPr>
              <a:t>3</a:t>
            </a:r>
            <a:r>
              <a:rPr lang="en-US" dirty="0">
                <a:solidFill>
                  <a:srgbClr val="002060"/>
                </a:solidFill>
              </a:rPr>
              <a:t>) Organize all the files in a single drive as all the image files should be in a single drive. </a:t>
            </a:r>
            <a:endParaRPr lang="en-US" dirty="0" smtClean="0">
              <a:solidFill>
                <a:srgbClr val="002060"/>
              </a:solidFill>
            </a:endParaRPr>
          </a:p>
          <a:p>
            <a:r>
              <a:rPr lang="en-US" dirty="0" smtClean="0">
                <a:solidFill>
                  <a:srgbClr val="002060"/>
                </a:solidFill>
              </a:rPr>
              <a:t>4</a:t>
            </a:r>
            <a:r>
              <a:rPr lang="en-US" dirty="0">
                <a:solidFill>
                  <a:srgbClr val="002060"/>
                </a:solidFill>
              </a:rPr>
              <a:t>) Find all the C++ files and the number of object and executable files having .cpp as extensions. </a:t>
            </a:r>
            <a:endParaRPr lang="en-US" dirty="0" smtClean="0">
              <a:solidFill>
                <a:srgbClr val="002060"/>
              </a:solidFill>
            </a:endParaRPr>
          </a:p>
          <a:p>
            <a:pPr>
              <a:buFont typeface="Wingdings" panose="05000000000000000000" pitchFamily="2" charset="2"/>
              <a:buChar char="§"/>
            </a:pPr>
            <a:r>
              <a:rPr lang="en-US" b="1" dirty="0" smtClean="0">
                <a:solidFill>
                  <a:srgbClr val="00B050"/>
                </a:solidFill>
                <a:latin typeface="Arial Black" panose="020B0A04020102020204" pitchFamily="34" charset="0"/>
              </a:rPr>
              <a:t>Specific </a:t>
            </a:r>
            <a:r>
              <a:rPr lang="en-US" b="1" dirty="0">
                <a:solidFill>
                  <a:srgbClr val="00B050"/>
                </a:solidFill>
                <a:latin typeface="Arial Black" panose="020B0A04020102020204" pitchFamily="34" charset="0"/>
              </a:rPr>
              <a:t>task Group Member-3    </a:t>
            </a:r>
            <a:endParaRPr lang="en-US" b="1" dirty="0" smtClean="0">
              <a:solidFill>
                <a:srgbClr val="00B050"/>
              </a:solidFill>
              <a:latin typeface="Arial Black" panose="020B0A04020102020204" pitchFamily="34" charset="0"/>
            </a:endParaRPr>
          </a:p>
          <a:p>
            <a:r>
              <a:rPr lang="en-US" dirty="0" smtClean="0">
                <a:solidFill>
                  <a:srgbClr val="002060"/>
                </a:solidFill>
              </a:rPr>
              <a:t>5</a:t>
            </a:r>
            <a:r>
              <a:rPr lang="en-US" dirty="0">
                <a:solidFill>
                  <a:srgbClr val="002060"/>
                </a:solidFill>
              </a:rPr>
              <a:t>) Display the name of files having atleast 5 characters excluding extensions of files. </a:t>
            </a:r>
            <a:endParaRPr lang="en-US" dirty="0" smtClean="0">
              <a:solidFill>
                <a:srgbClr val="002060"/>
              </a:solidFill>
            </a:endParaRPr>
          </a:p>
          <a:p>
            <a:r>
              <a:rPr lang="en-US" dirty="0" smtClean="0">
                <a:solidFill>
                  <a:srgbClr val="002060"/>
                </a:solidFill>
              </a:rPr>
              <a:t>6) </a:t>
            </a:r>
            <a:r>
              <a:rPr lang="en-US" dirty="0">
                <a:solidFill>
                  <a:srgbClr val="002060"/>
                </a:solidFill>
              </a:rPr>
              <a:t>Display the largest file and the name of the drive in which it exists.</a:t>
            </a:r>
            <a:endParaRPr lang="en-IN" dirty="0">
              <a:solidFill>
                <a:srgbClr val="002060"/>
              </a:solidFill>
            </a:endParaRPr>
          </a:p>
        </p:txBody>
      </p:sp>
    </p:spTree>
    <p:extLst>
      <p:ext uri="{BB962C8B-B14F-4D97-AF65-F5344CB8AC3E}">
        <p14:creationId xmlns:p14="http://schemas.microsoft.com/office/powerpoint/2010/main" val="14431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90">
                                          <p:stCondLst>
                                            <p:cond delay="0"/>
                                          </p:stCondLst>
                                        </p:cTn>
                                        <p:tgtEl>
                                          <p:spTgt spid="3">
                                            <p:txEl>
                                              <p:pRg st="0" end="0"/>
                                            </p:txEl>
                                          </p:spTgt>
                                        </p:tgtEl>
                                      </p:cBhvr>
                                    </p:animEffect>
                                    <p:anim calcmode="lin" valueType="num">
                                      <p:cBhvr>
                                        <p:cTn id="8" dur="911"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xEl>
                                              <p:pRg st="0" end="0"/>
                                            </p:txEl>
                                          </p:spTgt>
                                        </p:tgtEl>
                                      </p:cBhvr>
                                      <p:to x="100000" y="60000"/>
                                    </p:animScale>
                                    <p:animScale>
                                      <p:cBhvr>
                                        <p:cTn id="14" dur="83" decel="50000">
                                          <p:stCondLst>
                                            <p:cond delay="338"/>
                                          </p:stCondLst>
                                        </p:cTn>
                                        <p:tgtEl>
                                          <p:spTgt spid="3">
                                            <p:txEl>
                                              <p:pRg st="0" end="0"/>
                                            </p:txEl>
                                          </p:spTgt>
                                        </p:tgtEl>
                                      </p:cBhvr>
                                      <p:to x="100000" y="100000"/>
                                    </p:animScale>
                                    <p:animScale>
                                      <p:cBhvr>
                                        <p:cTn id="15" dur="13">
                                          <p:stCondLst>
                                            <p:cond delay="656"/>
                                          </p:stCondLst>
                                        </p:cTn>
                                        <p:tgtEl>
                                          <p:spTgt spid="3">
                                            <p:txEl>
                                              <p:pRg st="0" end="0"/>
                                            </p:txEl>
                                          </p:spTgt>
                                        </p:tgtEl>
                                      </p:cBhvr>
                                      <p:to x="100000" y="80000"/>
                                    </p:animScale>
                                    <p:animScale>
                                      <p:cBhvr>
                                        <p:cTn id="16" dur="83" decel="50000">
                                          <p:stCondLst>
                                            <p:cond delay="669"/>
                                          </p:stCondLst>
                                        </p:cTn>
                                        <p:tgtEl>
                                          <p:spTgt spid="3">
                                            <p:txEl>
                                              <p:pRg st="0" end="0"/>
                                            </p:txEl>
                                          </p:spTgt>
                                        </p:tgtEl>
                                      </p:cBhvr>
                                      <p:to x="100000" y="100000"/>
                                    </p:animScale>
                                    <p:animScale>
                                      <p:cBhvr>
                                        <p:cTn id="17" dur="13">
                                          <p:stCondLst>
                                            <p:cond delay="821"/>
                                          </p:stCondLst>
                                        </p:cTn>
                                        <p:tgtEl>
                                          <p:spTgt spid="3">
                                            <p:txEl>
                                              <p:pRg st="0" end="0"/>
                                            </p:txEl>
                                          </p:spTgt>
                                        </p:tgtEl>
                                      </p:cBhvr>
                                      <p:to x="100000" y="90000"/>
                                    </p:animScale>
                                    <p:animScale>
                                      <p:cBhvr>
                                        <p:cTn id="18" dur="83" decel="50000">
                                          <p:stCondLst>
                                            <p:cond delay="834"/>
                                          </p:stCondLst>
                                        </p:cTn>
                                        <p:tgtEl>
                                          <p:spTgt spid="3">
                                            <p:txEl>
                                              <p:pRg st="0" end="0"/>
                                            </p:txEl>
                                          </p:spTgt>
                                        </p:tgtEl>
                                      </p:cBhvr>
                                      <p:to x="100000" y="100000"/>
                                    </p:animScale>
                                    <p:animScale>
                                      <p:cBhvr>
                                        <p:cTn id="19" dur="13">
                                          <p:stCondLst>
                                            <p:cond delay="904"/>
                                          </p:stCondLst>
                                        </p:cTn>
                                        <p:tgtEl>
                                          <p:spTgt spid="3">
                                            <p:txEl>
                                              <p:pRg st="0" end="0"/>
                                            </p:txEl>
                                          </p:spTgt>
                                        </p:tgtEl>
                                      </p:cBhvr>
                                      <p:to x="100000" y="95000"/>
                                    </p:animScale>
                                    <p:animScale>
                                      <p:cBhvr>
                                        <p:cTn id="20" dur="83" decel="50000">
                                          <p:stCondLst>
                                            <p:cond delay="917"/>
                                          </p:stCondLst>
                                        </p:cTn>
                                        <p:tgtEl>
                                          <p:spTgt spid="3">
                                            <p:txEl>
                                              <p:pRg st="0" end="0"/>
                                            </p:txEl>
                                          </p:spTgt>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290">
                                          <p:stCondLst>
                                            <p:cond delay="0"/>
                                          </p:stCondLst>
                                        </p:cTn>
                                        <p:tgtEl>
                                          <p:spTgt spid="3">
                                            <p:txEl>
                                              <p:pRg st="1" end="1"/>
                                            </p:txEl>
                                          </p:spTgt>
                                        </p:tgtEl>
                                      </p:cBhvr>
                                    </p:animEffect>
                                    <p:anim calcmode="lin" valueType="num">
                                      <p:cBhvr>
                                        <p:cTn id="25" dur="911"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13">
                                          <p:stCondLst>
                                            <p:cond delay="325"/>
                                          </p:stCondLst>
                                        </p:cTn>
                                        <p:tgtEl>
                                          <p:spTgt spid="3">
                                            <p:txEl>
                                              <p:pRg st="1" end="1"/>
                                            </p:txEl>
                                          </p:spTgt>
                                        </p:tgtEl>
                                      </p:cBhvr>
                                      <p:to x="100000" y="60000"/>
                                    </p:animScale>
                                    <p:animScale>
                                      <p:cBhvr>
                                        <p:cTn id="31" dur="83" decel="50000">
                                          <p:stCondLst>
                                            <p:cond delay="338"/>
                                          </p:stCondLst>
                                        </p:cTn>
                                        <p:tgtEl>
                                          <p:spTgt spid="3">
                                            <p:txEl>
                                              <p:pRg st="1" end="1"/>
                                            </p:txEl>
                                          </p:spTgt>
                                        </p:tgtEl>
                                      </p:cBhvr>
                                      <p:to x="100000" y="100000"/>
                                    </p:animScale>
                                    <p:animScale>
                                      <p:cBhvr>
                                        <p:cTn id="32" dur="13">
                                          <p:stCondLst>
                                            <p:cond delay="656"/>
                                          </p:stCondLst>
                                        </p:cTn>
                                        <p:tgtEl>
                                          <p:spTgt spid="3">
                                            <p:txEl>
                                              <p:pRg st="1" end="1"/>
                                            </p:txEl>
                                          </p:spTgt>
                                        </p:tgtEl>
                                      </p:cBhvr>
                                      <p:to x="100000" y="80000"/>
                                    </p:animScale>
                                    <p:animScale>
                                      <p:cBhvr>
                                        <p:cTn id="33" dur="83" decel="50000">
                                          <p:stCondLst>
                                            <p:cond delay="669"/>
                                          </p:stCondLst>
                                        </p:cTn>
                                        <p:tgtEl>
                                          <p:spTgt spid="3">
                                            <p:txEl>
                                              <p:pRg st="1" end="1"/>
                                            </p:txEl>
                                          </p:spTgt>
                                        </p:tgtEl>
                                      </p:cBhvr>
                                      <p:to x="100000" y="100000"/>
                                    </p:animScale>
                                    <p:animScale>
                                      <p:cBhvr>
                                        <p:cTn id="34" dur="13">
                                          <p:stCondLst>
                                            <p:cond delay="821"/>
                                          </p:stCondLst>
                                        </p:cTn>
                                        <p:tgtEl>
                                          <p:spTgt spid="3">
                                            <p:txEl>
                                              <p:pRg st="1" end="1"/>
                                            </p:txEl>
                                          </p:spTgt>
                                        </p:tgtEl>
                                      </p:cBhvr>
                                      <p:to x="100000" y="90000"/>
                                    </p:animScale>
                                    <p:animScale>
                                      <p:cBhvr>
                                        <p:cTn id="35" dur="83" decel="50000">
                                          <p:stCondLst>
                                            <p:cond delay="834"/>
                                          </p:stCondLst>
                                        </p:cTn>
                                        <p:tgtEl>
                                          <p:spTgt spid="3">
                                            <p:txEl>
                                              <p:pRg st="1" end="1"/>
                                            </p:txEl>
                                          </p:spTgt>
                                        </p:tgtEl>
                                      </p:cBhvr>
                                      <p:to x="100000" y="100000"/>
                                    </p:animScale>
                                    <p:animScale>
                                      <p:cBhvr>
                                        <p:cTn id="36" dur="13">
                                          <p:stCondLst>
                                            <p:cond delay="904"/>
                                          </p:stCondLst>
                                        </p:cTn>
                                        <p:tgtEl>
                                          <p:spTgt spid="3">
                                            <p:txEl>
                                              <p:pRg st="1" end="1"/>
                                            </p:txEl>
                                          </p:spTgt>
                                        </p:tgtEl>
                                      </p:cBhvr>
                                      <p:to x="100000" y="95000"/>
                                    </p:animScale>
                                    <p:animScale>
                                      <p:cBhvr>
                                        <p:cTn id="37" dur="83" decel="50000">
                                          <p:stCondLst>
                                            <p:cond delay="917"/>
                                          </p:stCondLst>
                                        </p:cTn>
                                        <p:tgtEl>
                                          <p:spTgt spid="3">
                                            <p:txEl>
                                              <p:pRg st="1" end="1"/>
                                            </p:txEl>
                                          </p:spTgt>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290">
                                          <p:stCondLst>
                                            <p:cond delay="0"/>
                                          </p:stCondLst>
                                        </p:cTn>
                                        <p:tgtEl>
                                          <p:spTgt spid="3">
                                            <p:txEl>
                                              <p:pRg st="2" end="2"/>
                                            </p:txEl>
                                          </p:spTgt>
                                        </p:tgtEl>
                                      </p:cBhvr>
                                    </p:animEffect>
                                    <p:anim calcmode="lin" valueType="num">
                                      <p:cBhvr>
                                        <p:cTn id="42" dur="911"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13">
                                          <p:stCondLst>
                                            <p:cond delay="325"/>
                                          </p:stCondLst>
                                        </p:cTn>
                                        <p:tgtEl>
                                          <p:spTgt spid="3">
                                            <p:txEl>
                                              <p:pRg st="2" end="2"/>
                                            </p:txEl>
                                          </p:spTgt>
                                        </p:tgtEl>
                                      </p:cBhvr>
                                      <p:to x="100000" y="60000"/>
                                    </p:animScale>
                                    <p:animScale>
                                      <p:cBhvr>
                                        <p:cTn id="48" dur="83" decel="50000">
                                          <p:stCondLst>
                                            <p:cond delay="338"/>
                                          </p:stCondLst>
                                        </p:cTn>
                                        <p:tgtEl>
                                          <p:spTgt spid="3">
                                            <p:txEl>
                                              <p:pRg st="2" end="2"/>
                                            </p:txEl>
                                          </p:spTgt>
                                        </p:tgtEl>
                                      </p:cBhvr>
                                      <p:to x="100000" y="100000"/>
                                    </p:animScale>
                                    <p:animScale>
                                      <p:cBhvr>
                                        <p:cTn id="49" dur="13">
                                          <p:stCondLst>
                                            <p:cond delay="656"/>
                                          </p:stCondLst>
                                        </p:cTn>
                                        <p:tgtEl>
                                          <p:spTgt spid="3">
                                            <p:txEl>
                                              <p:pRg st="2" end="2"/>
                                            </p:txEl>
                                          </p:spTgt>
                                        </p:tgtEl>
                                      </p:cBhvr>
                                      <p:to x="100000" y="80000"/>
                                    </p:animScale>
                                    <p:animScale>
                                      <p:cBhvr>
                                        <p:cTn id="50" dur="83" decel="50000">
                                          <p:stCondLst>
                                            <p:cond delay="669"/>
                                          </p:stCondLst>
                                        </p:cTn>
                                        <p:tgtEl>
                                          <p:spTgt spid="3">
                                            <p:txEl>
                                              <p:pRg st="2" end="2"/>
                                            </p:txEl>
                                          </p:spTgt>
                                        </p:tgtEl>
                                      </p:cBhvr>
                                      <p:to x="100000" y="100000"/>
                                    </p:animScale>
                                    <p:animScale>
                                      <p:cBhvr>
                                        <p:cTn id="51" dur="13">
                                          <p:stCondLst>
                                            <p:cond delay="821"/>
                                          </p:stCondLst>
                                        </p:cTn>
                                        <p:tgtEl>
                                          <p:spTgt spid="3">
                                            <p:txEl>
                                              <p:pRg st="2" end="2"/>
                                            </p:txEl>
                                          </p:spTgt>
                                        </p:tgtEl>
                                      </p:cBhvr>
                                      <p:to x="100000" y="90000"/>
                                    </p:animScale>
                                    <p:animScale>
                                      <p:cBhvr>
                                        <p:cTn id="52" dur="83" decel="50000">
                                          <p:stCondLst>
                                            <p:cond delay="834"/>
                                          </p:stCondLst>
                                        </p:cTn>
                                        <p:tgtEl>
                                          <p:spTgt spid="3">
                                            <p:txEl>
                                              <p:pRg st="2" end="2"/>
                                            </p:txEl>
                                          </p:spTgt>
                                        </p:tgtEl>
                                      </p:cBhvr>
                                      <p:to x="100000" y="100000"/>
                                    </p:animScale>
                                    <p:animScale>
                                      <p:cBhvr>
                                        <p:cTn id="53" dur="13">
                                          <p:stCondLst>
                                            <p:cond delay="904"/>
                                          </p:stCondLst>
                                        </p:cTn>
                                        <p:tgtEl>
                                          <p:spTgt spid="3">
                                            <p:txEl>
                                              <p:pRg st="2" end="2"/>
                                            </p:txEl>
                                          </p:spTgt>
                                        </p:tgtEl>
                                      </p:cBhvr>
                                      <p:to x="100000" y="95000"/>
                                    </p:animScale>
                                    <p:animScale>
                                      <p:cBhvr>
                                        <p:cTn id="54" dur="83" decel="50000">
                                          <p:stCondLst>
                                            <p:cond delay="917"/>
                                          </p:stCondLst>
                                        </p:cTn>
                                        <p:tgtEl>
                                          <p:spTgt spid="3">
                                            <p:txEl>
                                              <p:pRg st="2" end="2"/>
                                            </p:txEl>
                                          </p:spTgt>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290">
                                          <p:stCondLst>
                                            <p:cond delay="0"/>
                                          </p:stCondLst>
                                        </p:cTn>
                                        <p:tgtEl>
                                          <p:spTgt spid="3">
                                            <p:txEl>
                                              <p:pRg st="3" end="3"/>
                                            </p:txEl>
                                          </p:spTgt>
                                        </p:tgtEl>
                                      </p:cBhvr>
                                    </p:animEffect>
                                    <p:anim calcmode="lin" valueType="num">
                                      <p:cBhvr>
                                        <p:cTn id="59" dur="911"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13">
                                          <p:stCondLst>
                                            <p:cond delay="325"/>
                                          </p:stCondLst>
                                        </p:cTn>
                                        <p:tgtEl>
                                          <p:spTgt spid="3">
                                            <p:txEl>
                                              <p:pRg st="3" end="3"/>
                                            </p:txEl>
                                          </p:spTgt>
                                        </p:tgtEl>
                                      </p:cBhvr>
                                      <p:to x="100000" y="60000"/>
                                    </p:animScale>
                                    <p:animScale>
                                      <p:cBhvr>
                                        <p:cTn id="65" dur="83" decel="50000">
                                          <p:stCondLst>
                                            <p:cond delay="338"/>
                                          </p:stCondLst>
                                        </p:cTn>
                                        <p:tgtEl>
                                          <p:spTgt spid="3">
                                            <p:txEl>
                                              <p:pRg st="3" end="3"/>
                                            </p:txEl>
                                          </p:spTgt>
                                        </p:tgtEl>
                                      </p:cBhvr>
                                      <p:to x="100000" y="100000"/>
                                    </p:animScale>
                                    <p:animScale>
                                      <p:cBhvr>
                                        <p:cTn id="66" dur="13">
                                          <p:stCondLst>
                                            <p:cond delay="656"/>
                                          </p:stCondLst>
                                        </p:cTn>
                                        <p:tgtEl>
                                          <p:spTgt spid="3">
                                            <p:txEl>
                                              <p:pRg st="3" end="3"/>
                                            </p:txEl>
                                          </p:spTgt>
                                        </p:tgtEl>
                                      </p:cBhvr>
                                      <p:to x="100000" y="80000"/>
                                    </p:animScale>
                                    <p:animScale>
                                      <p:cBhvr>
                                        <p:cTn id="67" dur="83" decel="50000">
                                          <p:stCondLst>
                                            <p:cond delay="669"/>
                                          </p:stCondLst>
                                        </p:cTn>
                                        <p:tgtEl>
                                          <p:spTgt spid="3">
                                            <p:txEl>
                                              <p:pRg st="3" end="3"/>
                                            </p:txEl>
                                          </p:spTgt>
                                        </p:tgtEl>
                                      </p:cBhvr>
                                      <p:to x="100000" y="100000"/>
                                    </p:animScale>
                                    <p:animScale>
                                      <p:cBhvr>
                                        <p:cTn id="68" dur="13">
                                          <p:stCondLst>
                                            <p:cond delay="821"/>
                                          </p:stCondLst>
                                        </p:cTn>
                                        <p:tgtEl>
                                          <p:spTgt spid="3">
                                            <p:txEl>
                                              <p:pRg st="3" end="3"/>
                                            </p:txEl>
                                          </p:spTgt>
                                        </p:tgtEl>
                                      </p:cBhvr>
                                      <p:to x="100000" y="90000"/>
                                    </p:animScale>
                                    <p:animScale>
                                      <p:cBhvr>
                                        <p:cTn id="69" dur="83" decel="50000">
                                          <p:stCondLst>
                                            <p:cond delay="834"/>
                                          </p:stCondLst>
                                        </p:cTn>
                                        <p:tgtEl>
                                          <p:spTgt spid="3">
                                            <p:txEl>
                                              <p:pRg st="3" end="3"/>
                                            </p:txEl>
                                          </p:spTgt>
                                        </p:tgtEl>
                                      </p:cBhvr>
                                      <p:to x="100000" y="100000"/>
                                    </p:animScale>
                                    <p:animScale>
                                      <p:cBhvr>
                                        <p:cTn id="70" dur="13">
                                          <p:stCondLst>
                                            <p:cond delay="904"/>
                                          </p:stCondLst>
                                        </p:cTn>
                                        <p:tgtEl>
                                          <p:spTgt spid="3">
                                            <p:txEl>
                                              <p:pRg st="3" end="3"/>
                                            </p:txEl>
                                          </p:spTgt>
                                        </p:tgtEl>
                                      </p:cBhvr>
                                      <p:to x="100000" y="95000"/>
                                    </p:animScale>
                                    <p:animScale>
                                      <p:cBhvr>
                                        <p:cTn id="71" dur="83" decel="50000">
                                          <p:stCondLst>
                                            <p:cond delay="917"/>
                                          </p:stCondLst>
                                        </p:cTn>
                                        <p:tgtEl>
                                          <p:spTgt spid="3">
                                            <p:txEl>
                                              <p:pRg st="3" end="3"/>
                                            </p:txEl>
                                          </p:spTgt>
                                        </p:tgtEl>
                                      </p:cBhvr>
                                      <p:to x="100000" y="100000"/>
                                    </p:animScale>
                                  </p:childTnLst>
                                </p:cTn>
                              </p:par>
                            </p:childTnLst>
                          </p:cTn>
                        </p:par>
                        <p:par>
                          <p:cTn id="72" fill="hold">
                            <p:stCondLst>
                              <p:cond delay="4000"/>
                            </p:stCondLst>
                            <p:childTnLst>
                              <p:par>
                                <p:cTn id="73" presetID="26" presetClass="entr" presetSubtype="0" fill="hold" grpId="0" nodeType="after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290">
                                          <p:stCondLst>
                                            <p:cond delay="0"/>
                                          </p:stCondLst>
                                        </p:cTn>
                                        <p:tgtEl>
                                          <p:spTgt spid="3">
                                            <p:txEl>
                                              <p:pRg st="4" end="4"/>
                                            </p:txEl>
                                          </p:spTgt>
                                        </p:tgtEl>
                                      </p:cBhvr>
                                    </p:animEffect>
                                    <p:anim calcmode="lin" valueType="num">
                                      <p:cBhvr>
                                        <p:cTn id="76" dur="911"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13">
                                          <p:stCondLst>
                                            <p:cond delay="325"/>
                                          </p:stCondLst>
                                        </p:cTn>
                                        <p:tgtEl>
                                          <p:spTgt spid="3">
                                            <p:txEl>
                                              <p:pRg st="4" end="4"/>
                                            </p:txEl>
                                          </p:spTgt>
                                        </p:tgtEl>
                                      </p:cBhvr>
                                      <p:to x="100000" y="60000"/>
                                    </p:animScale>
                                    <p:animScale>
                                      <p:cBhvr>
                                        <p:cTn id="82" dur="83" decel="50000">
                                          <p:stCondLst>
                                            <p:cond delay="338"/>
                                          </p:stCondLst>
                                        </p:cTn>
                                        <p:tgtEl>
                                          <p:spTgt spid="3">
                                            <p:txEl>
                                              <p:pRg st="4" end="4"/>
                                            </p:txEl>
                                          </p:spTgt>
                                        </p:tgtEl>
                                      </p:cBhvr>
                                      <p:to x="100000" y="100000"/>
                                    </p:animScale>
                                    <p:animScale>
                                      <p:cBhvr>
                                        <p:cTn id="83" dur="13">
                                          <p:stCondLst>
                                            <p:cond delay="656"/>
                                          </p:stCondLst>
                                        </p:cTn>
                                        <p:tgtEl>
                                          <p:spTgt spid="3">
                                            <p:txEl>
                                              <p:pRg st="4" end="4"/>
                                            </p:txEl>
                                          </p:spTgt>
                                        </p:tgtEl>
                                      </p:cBhvr>
                                      <p:to x="100000" y="80000"/>
                                    </p:animScale>
                                    <p:animScale>
                                      <p:cBhvr>
                                        <p:cTn id="84" dur="83" decel="50000">
                                          <p:stCondLst>
                                            <p:cond delay="669"/>
                                          </p:stCondLst>
                                        </p:cTn>
                                        <p:tgtEl>
                                          <p:spTgt spid="3">
                                            <p:txEl>
                                              <p:pRg st="4" end="4"/>
                                            </p:txEl>
                                          </p:spTgt>
                                        </p:tgtEl>
                                      </p:cBhvr>
                                      <p:to x="100000" y="100000"/>
                                    </p:animScale>
                                    <p:animScale>
                                      <p:cBhvr>
                                        <p:cTn id="85" dur="13">
                                          <p:stCondLst>
                                            <p:cond delay="821"/>
                                          </p:stCondLst>
                                        </p:cTn>
                                        <p:tgtEl>
                                          <p:spTgt spid="3">
                                            <p:txEl>
                                              <p:pRg st="4" end="4"/>
                                            </p:txEl>
                                          </p:spTgt>
                                        </p:tgtEl>
                                      </p:cBhvr>
                                      <p:to x="100000" y="90000"/>
                                    </p:animScale>
                                    <p:animScale>
                                      <p:cBhvr>
                                        <p:cTn id="86" dur="83" decel="50000">
                                          <p:stCondLst>
                                            <p:cond delay="834"/>
                                          </p:stCondLst>
                                        </p:cTn>
                                        <p:tgtEl>
                                          <p:spTgt spid="3">
                                            <p:txEl>
                                              <p:pRg st="4" end="4"/>
                                            </p:txEl>
                                          </p:spTgt>
                                        </p:tgtEl>
                                      </p:cBhvr>
                                      <p:to x="100000" y="100000"/>
                                    </p:animScale>
                                    <p:animScale>
                                      <p:cBhvr>
                                        <p:cTn id="87" dur="13">
                                          <p:stCondLst>
                                            <p:cond delay="904"/>
                                          </p:stCondLst>
                                        </p:cTn>
                                        <p:tgtEl>
                                          <p:spTgt spid="3">
                                            <p:txEl>
                                              <p:pRg st="4" end="4"/>
                                            </p:txEl>
                                          </p:spTgt>
                                        </p:tgtEl>
                                      </p:cBhvr>
                                      <p:to x="100000" y="95000"/>
                                    </p:animScale>
                                    <p:animScale>
                                      <p:cBhvr>
                                        <p:cTn id="88" dur="83" decel="50000">
                                          <p:stCondLst>
                                            <p:cond delay="917"/>
                                          </p:stCondLst>
                                        </p:cTn>
                                        <p:tgtEl>
                                          <p:spTgt spid="3">
                                            <p:txEl>
                                              <p:pRg st="4" end="4"/>
                                            </p:txEl>
                                          </p:spTgt>
                                        </p:tgtEl>
                                      </p:cBhvr>
                                      <p:to x="100000" y="100000"/>
                                    </p:animScale>
                                  </p:childTnLst>
                                </p:cTn>
                              </p:par>
                            </p:childTnLst>
                          </p:cTn>
                        </p:par>
                        <p:par>
                          <p:cTn id="89" fill="hold">
                            <p:stCondLst>
                              <p:cond delay="5000"/>
                            </p:stCondLst>
                            <p:childTnLst>
                              <p:par>
                                <p:cTn id="90" presetID="26" presetClass="entr" presetSubtype="0" fill="hold" grpId="0" nodeType="after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290">
                                          <p:stCondLst>
                                            <p:cond delay="0"/>
                                          </p:stCondLst>
                                        </p:cTn>
                                        <p:tgtEl>
                                          <p:spTgt spid="3">
                                            <p:txEl>
                                              <p:pRg st="5" end="5"/>
                                            </p:txEl>
                                          </p:spTgt>
                                        </p:tgtEl>
                                      </p:cBhvr>
                                    </p:animEffect>
                                    <p:anim calcmode="lin" valueType="num">
                                      <p:cBhvr>
                                        <p:cTn id="93" dur="911"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332"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332" tmFilter="0, 0; 0.125,0.2665; 0.25,0.4; 0.375,0.465; 0.5,0.5;  0.625,0.535; 0.75,0.6; 0.875,0.7335; 1,1">
                                          <p:stCondLst>
                                            <p:cond delay="332"/>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166" tmFilter="0, 0; 0.125,0.2665; 0.25,0.4; 0.375,0.465; 0.5,0.5;  0.625,0.535; 0.75,0.6; 0.875,0.7335; 1,1">
                                          <p:stCondLst>
                                            <p:cond delay="662"/>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82" tmFilter="0, 0; 0.125,0.2665; 0.25,0.4; 0.375,0.465; 0.5,0.5;  0.625,0.535; 0.75,0.6; 0.875,0.7335; 1,1">
                                          <p:stCondLst>
                                            <p:cond delay="828"/>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13">
                                          <p:stCondLst>
                                            <p:cond delay="325"/>
                                          </p:stCondLst>
                                        </p:cTn>
                                        <p:tgtEl>
                                          <p:spTgt spid="3">
                                            <p:txEl>
                                              <p:pRg st="5" end="5"/>
                                            </p:txEl>
                                          </p:spTgt>
                                        </p:tgtEl>
                                      </p:cBhvr>
                                      <p:to x="100000" y="60000"/>
                                    </p:animScale>
                                    <p:animScale>
                                      <p:cBhvr>
                                        <p:cTn id="99" dur="83" decel="50000">
                                          <p:stCondLst>
                                            <p:cond delay="338"/>
                                          </p:stCondLst>
                                        </p:cTn>
                                        <p:tgtEl>
                                          <p:spTgt spid="3">
                                            <p:txEl>
                                              <p:pRg st="5" end="5"/>
                                            </p:txEl>
                                          </p:spTgt>
                                        </p:tgtEl>
                                      </p:cBhvr>
                                      <p:to x="100000" y="100000"/>
                                    </p:animScale>
                                    <p:animScale>
                                      <p:cBhvr>
                                        <p:cTn id="100" dur="13">
                                          <p:stCondLst>
                                            <p:cond delay="656"/>
                                          </p:stCondLst>
                                        </p:cTn>
                                        <p:tgtEl>
                                          <p:spTgt spid="3">
                                            <p:txEl>
                                              <p:pRg st="5" end="5"/>
                                            </p:txEl>
                                          </p:spTgt>
                                        </p:tgtEl>
                                      </p:cBhvr>
                                      <p:to x="100000" y="80000"/>
                                    </p:animScale>
                                    <p:animScale>
                                      <p:cBhvr>
                                        <p:cTn id="101" dur="83" decel="50000">
                                          <p:stCondLst>
                                            <p:cond delay="669"/>
                                          </p:stCondLst>
                                        </p:cTn>
                                        <p:tgtEl>
                                          <p:spTgt spid="3">
                                            <p:txEl>
                                              <p:pRg st="5" end="5"/>
                                            </p:txEl>
                                          </p:spTgt>
                                        </p:tgtEl>
                                      </p:cBhvr>
                                      <p:to x="100000" y="100000"/>
                                    </p:animScale>
                                    <p:animScale>
                                      <p:cBhvr>
                                        <p:cTn id="102" dur="13">
                                          <p:stCondLst>
                                            <p:cond delay="821"/>
                                          </p:stCondLst>
                                        </p:cTn>
                                        <p:tgtEl>
                                          <p:spTgt spid="3">
                                            <p:txEl>
                                              <p:pRg st="5" end="5"/>
                                            </p:txEl>
                                          </p:spTgt>
                                        </p:tgtEl>
                                      </p:cBhvr>
                                      <p:to x="100000" y="90000"/>
                                    </p:animScale>
                                    <p:animScale>
                                      <p:cBhvr>
                                        <p:cTn id="103" dur="83" decel="50000">
                                          <p:stCondLst>
                                            <p:cond delay="834"/>
                                          </p:stCondLst>
                                        </p:cTn>
                                        <p:tgtEl>
                                          <p:spTgt spid="3">
                                            <p:txEl>
                                              <p:pRg st="5" end="5"/>
                                            </p:txEl>
                                          </p:spTgt>
                                        </p:tgtEl>
                                      </p:cBhvr>
                                      <p:to x="100000" y="100000"/>
                                    </p:animScale>
                                    <p:animScale>
                                      <p:cBhvr>
                                        <p:cTn id="104" dur="13">
                                          <p:stCondLst>
                                            <p:cond delay="904"/>
                                          </p:stCondLst>
                                        </p:cTn>
                                        <p:tgtEl>
                                          <p:spTgt spid="3">
                                            <p:txEl>
                                              <p:pRg st="5" end="5"/>
                                            </p:txEl>
                                          </p:spTgt>
                                        </p:tgtEl>
                                      </p:cBhvr>
                                      <p:to x="100000" y="95000"/>
                                    </p:animScale>
                                    <p:animScale>
                                      <p:cBhvr>
                                        <p:cTn id="105" dur="83" decel="50000">
                                          <p:stCondLst>
                                            <p:cond delay="917"/>
                                          </p:stCondLst>
                                        </p:cTn>
                                        <p:tgtEl>
                                          <p:spTgt spid="3">
                                            <p:txEl>
                                              <p:pRg st="5" end="5"/>
                                            </p:txEl>
                                          </p:spTgt>
                                        </p:tgtEl>
                                      </p:cBhvr>
                                      <p:to x="100000" y="100000"/>
                                    </p:animScale>
                                  </p:childTnLst>
                                </p:cTn>
                              </p:par>
                            </p:childTnLst>
                          </p:cTn>
                        </p:par>
                        <p:par>
                          <p:cTn id="106" fill="hold">
                            <p:stCondLst>
                              <p:cond delay="6000"/>
                            </p:stCondLst>
                            <p:childTnLst>
                              <p:par>
                                <p:cTn id="107" presetID="26" presetClass="entr" presetSubtype="0" fill="hold" grpId="0" nodeType="after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wipe(down)">
                                      <p:cBhvr>
                                        <p:cTn id="109" dur="290">
                                          <p:stCondLst>
                                            <p:cond delay="0"/>
                                          </p:stCondLst>
                                        </p:cTn>
                                        <p:tgtEl>
                                          <p:spTgt spid="3">
                                            <p:txEl>
                                              <p:pRg st="6" end="6"/>
                                            </p:txEl>
                                          </p:spTgt>
                                        </p:tgtEl>
                                      </p:cBhvr>
                                    </p:animEffect>
                                    <p:anim calcmode="lin" valueType="num">
                                      <p:cBhvr>
                                        <p:cTn id="110" dur="911"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1" dur="332"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2" dur="332" tmFilter="0, 0; 0.125,0.2665; 0.25,0.4; 0.375,0.465; 0.5,0.5;  0.625,0.535; 0.75,0.6; 0.875,0.7335; 1,1">
                                          <p:stCondLst>
                                            <p:cond delay="332"/>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3" dur="166" tmFilter="0, 0; 0.125,0.2665; 0.25,0.4; 0.375,0.465; 0.5,0.5;  0.625,0.535; 0.75,0.6; 0.875,0.7335; 1,1">
                                          <p:stCondLst>
                                            <p:cond delay="662"/>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4" dur="82" tmFilter="0, 0; 0.125,0.2665; 0.25,0.4; 0.375,0.465; 0.5,0.5;  0.625,0.535; 0.75,0.6; 0.875,0.7335; 1,1">
                                          <p:stCondLst>
                                            <p:cond delay="828"/>
                                          </p:stCondLst>
                                        </p:cTn>
                                        <p:tgtEl>
                                          <p:spTgt spid="3">
                                            <p:txEl>
                                              <p:pRg st="6" end="6"/>
                                            </p:txEl>
                                          </p:spTgt>
                                        </p:tgtEl>
                                        <p:attrNameLst>
                                          <p:attrName>ppt_y</p:attrName>
                                        </p:attrNameLst>
                                      </p:cBhvr>
                                      <p:tavLst>
                                        <p:tav tm="0" fmla="#ppt_y-sin(pi*$)/81">
                                          <p:val>
                                            <p:fltVal val="0"/>
                                          </p:val>
                                        </p:tav>
                                        <p:tav tm="100000">
                                          <p:val>
                                            <p:fltVal val="1"/>
                                          </p:val>
                                        </p:tav>
                                      </p:tavLst>
                                    </p:anim>
                                    <p:animScale>
                                      <p:cBhvr>
                                        <p:cTn id="115" dur="13">
                                          <p:stCondLst>
                                            <p:cond delay="325"/>
                                          </p:stCondLst>
                                        </p:cTn>
                                        <p:tgtEl>
                                          <p:spTgt spid="3">
                                            <p:txEl>
                                              <p:pRg st="6" end="6"/>
                                            </p:txEl>
                                          </p:spTgt>
                                        </p:tgtEl>
                                      </p:cBhvr>
                                      <p:to x="100000" y="60000"/>
                                    </p:animScale>
                                    <p:animScale>
                                      <p:cBhvr>
                                        <p:cTn id="116" dur="83" decel="50000">
                                          <p:stCondLst>
                                            <p:cond delay="338"/>
                                          </p:stCondLst>
                                        </p:cTn>
                                        <p:tgtEl>
                                          <p:spTgt spid="3">
                                            <p:txEl>
                                              <p:pRg st="6" end="6"/>
                                            </p:txEl>
                                          </p:spTgt>
                                        </p:tgtEl>
                                      </p:cBhvr>
                                      <p:to x="100000" y="100000"/>
                                    </p:animScale>
                                    <p:animScale>
                                      <p:cBhvr>
                                        <p:cTn id="117" dur="13">
                                          <p:stCondLst>
                                            <p:cond delay="656"/>
                                          </p:stCondLst>
                                        </p:cTn>
                                        <p:tgtEl>
                                          <p:spTgt spid="3">
                                            <p:txEl>
                                              <p:pRg st="6" end="6"/>
                                            </p:txEl>
                                          </p:spTgt>
                                        </p:tgtEl>
                                      </p:cBhvr>
                                      <p:to x="100000" y="80000"/>
                                    </p:animScale>
                                    <p:animScale>
                                      <p:cBhvr>
                                        <p:cTn id="118" dur="83" decel="50000">
                                          <p:stCondLst>
                                            <p:cond delay="669"/>
                                          </p:stCondLst>
                                        </p:cTn>
                                        <p:tgtEl>
                                          <p:spTgt spid="3">
                                            <p:txEl>
                                              <p:pRg st="6" end="6"/>
                                            </p:txEl>
                                          </p:spTgt>
                                        </p:tgtEl>
                                      </p:cBhvr>
                                      <p:to x="100000" y="100000"/>
                                    </p:animScale>
                                    <p:animScale>
                                      <p:cBhvr>
                                        <p:cTn id="119" dur="13">
                                          <p:stCondLst>
                                            <p:cond delay="821"/>
                                          </p:stCondLst>
                                        </p:cTn>
                                        <p:tgtEl>
                                          <p:spTgt spid="3">
                                            <p:txEl>
                                              <p:pRg st="6" end="6"/>
                                            </p:txEl>
                                          </p:spTgt>
                                        </p:tgtEl>
                                      </p:cBhvr>
                                      <p:to x="100000" y="90000"/>
                                    </p:animScale>
                                    <p:animScale>
                                      <p:cBhvr>
                                        <p:cTn id="120" dur="83" decel="50000">
                                          <p:stCondLst>
                                            <p:cond delay="834"/>
                                          </p:stCondLst>
                                        </p:cTn>
                                        <p:tgtEl>
                                          <p:spTgt spid="3">
                                            <p:txEl>
                                              <p:pRg st="6" end="6"/>
                                            </p:txEl>
                                          </p:spTgt>
                                        </p:tgtEl>
                                      </p:cBhvr>
                                      <p:to x="100000" y="100000"/>
                                    </p:animScale>
                                    <p:animScale>
                                      <p:cBhvr>
                                        <p:cTn id="121" dur="13">
                                          <p:stCondLst>
                                            <p:cond delay="904"/>
                                          </p:stCondLst>
                                        </p:cTn>
                                        <p:tgtEl>
                                          <p:spTgt spid="3">
                                            <p:txEl>
                                              <p:pRg st="6" end="6"/>
                                            </p:txEl>
                                          </p:spTgt>
                                        </p:tgtEl>
                                      </p:cBhvr>
                                      <p:to x="100000" y="95000"/>
                                    </p:animScale>
                                    <p:animScale>
                                      <p:cBhvr>
                                        <p:cTn id="122" dur="83" decel="50000">
                                          <p:stCondLst>
                                            <p:cond delay="917"/>
                                          </p:stCondLst>
                                        </p:cTn>
                                        <p:tgtEl>
                                          <p:spTgt spid="3">
                                            <p:txEl>
                                              <p:pRg st="6" end="6"/>
                                            </p:txEl>
                                          </p:spTgt>
                                        </p:tgtEl>
                                      </p:cBhvr>
                                      <p:to x="100000" y="100000"/>
                                    </p:animScale>
                                  </p:childTnLst>
                                </p:cTn>
                              </p:par>
                            </p:childTnLst>
                          </p:cTn>
                        </p:par>
                        <p:par>
                          <p:cTn id="123" fill="hold">
                            <p:stCondLst>
                              <p:cond delay="7000"/>
                            </p:stCondLst>
                            <p:childTnLst>
                              <p:par>
                                <p:cTn id="124" presetID="26" presetClass="entr" presetSubtype="0" fill="hold" grpId="0" nodeType="afterEffect">
                                  <p:stCondLst>
                                    <p:cond delay="0"/>
                                  </p:stCondLst>
                                  <p:childTnLst>
                                    <p:set>
                                      <p:cBhvr>
                                        <p:cTn id="125" dur="1" fill="hold">
                                          <p:stCondLst>
                                            <p:cond delay="0"/>
                                          </p:stCondLst>
                                        </p:cTn>
                                        <p:tgtEl>
                                          <p:spTgt spid="3">
                                            <p:txEl>
                                              <p:pRg st="7" end="7"/>
                                            </p:txEl>
                                          </p:spTgt>
                                        </p:tgtEl>
                                        <p:attrNameLst>
                                          <p:attrName>style.visibility</p:attrName>
                                        </p:attrNameLst>
                                      </p:cBhvr>
                                      <p:to>
                                        <p:strVal val="visible"/>
                                      </p:to>
                                    </p:set>
                                    <p:animEffect transition="in" filter="wipe(down)">
                                      <p:cBhvr>
                                        <p:cTn id="126" dur="290">
                                          <p:stCondLst>
                                            <p:cond delay="0"/>
                                          </p:stCondLst>
                                        </p:cTn>
                                        <p:tgtEl>
                                          <p:spTgt spid="3">
                                            <p:txEl>
                                              <p:pRg st="7" end="7"/>
                                            </p:txEl>
                                          </p:spTgt>
                                        </p:tgtEl>
                                      </p:cBhvr>
                                    </p:animEffect>
                                    <p:anim calcmode="lin" valueType="num">
                                      <p:cBhvr>
                                        <p:cTn id="127" dur="911"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8" dur="332"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9" dur="332" tmFilter="0, 0; 0.125,0.2665; 0.25,0.4; 0.375,0.465; 0.5,0.5;  0.625,0.535; 0.75,0.6; 0.875,0.7335; 1,1">
                                          <p:stCondLst>
                                            <p:cond delay="332"/>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0" dur="166" tmFilter="0, 0; 0.125,0.2665; 0.25,0.4; 0.375,0.465; 0.5,0.5;  0.625,0.535; 0.75,0.6; 0.875,0.7335; 1,1">
                                          <p:stCondLst>
                                            <p:cond delay="662"/>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1" dur="82" tmFilter="0, 0; 0.125,0.2665; 0.25,0.4; 0.375,0.465; 0.5,0.5;  0.625,0.535; 0.75,0.6; 0.875,0.7335; 1,1">
                                          <p:stCondLst>
                                            <p:cond delay="828"/>
                                          </p:stCondLst>
                                        </p:cTn>
                                        <p:tgtEl>
                                          <p:spTgt spid="3">
                                            <p:txEl>
                                              <p:pRg st="7" end="7"/>
                                            </p:txEl>
                                          </p:spTgt>
                                        </p:tgtEl>
                                        <p:attrNameLst>
                                          <p:attrName>ppt_y</p:attrName>
                                        </p:attrNameLst>
                                      </p:cBhvr>
                                      <p:tavLst>
                                        <p:tav tm="0" fmla="#ppt_y-sin(pi*$)/81">
                                          <p:val>
                                            <p:fltVal val="0"/>
                                          </p:val>
                                        </p:tav>
                                        <p:tav tm="100000">
                                          <p:val>
                                            <p:fltVal val="1"/>
                                          </p:val>
                                        </p:tav>
                                      </p:tavLst>
                                    </p:anim>
                                    <p:animScale>
                                      <p:cBhvr>
                                        <p:cTn id="132" dur="13">
                                          <p:stCondLst>
                                            <p:cond delay="325"/>
                                          </p:stCondLst>
                                        </p:cTn>
                                        <p:tgtEl>
                                          <p:spTgt spid="3">
                                            <p:txEl>
                                              <p:pRg st="7" end="7"/>
                                            </p:txEl>
                                          </p:spTgt>
                                        </p:tgtEl>
                                      </p:cBhvr>
                                      <p:to x="100000" y="60000"/>
                                    </p:animScale>
                                    <p:animScale>
                                      <p:cBhvr>
                                        <p:cTn id="133" dur="83" decel="50000">
                                          <p:stCondLst>
                                            <p:cond delay="338"/>
                                          </p:stCondLst>
                                        </p:cTn>
                                        <p:tgtEl>
                                          <p:spTgt spid="3">
                                            <p:txEl>
                                              <p:pRg st="7" end="7"/>
                                            </p:txEl>
                                          </p:spTgt>
                                        </p:tgtEl>
                                      </p:cBhvr>
                                      <p:to x="100000" y="100000"/>
                                    </p:animScale>
                                    <p:animScale>
                                      <p:cBhvr>
                                        <p:cTn id="134" dur="13">
                                          <p:stCondLst>
                                            <p:cond delay="656"/>
                                          </p:stCondLst>
                                        </p:cTn>
                                        <p:tgtEl>
                                          <p:spTgt spid="3">
                                            <p:txEl>
                                              <p:pRg st="7" end="7"/>
                                            </p:txEl>
                                          </p:spTgt>
                                        </p:tgtEl>
                                      </p:cBhvr>
                                      <p:to x="100000" y="80000"/>
                                    </p:animScale>
                                    <p:animScale>
                                      <p:cBhvr>
                                        <p:cTn id="135" dur="83" decel="50000">
                                          <p:stCondLst>
                                            <p:cond delay="669"/>
                                          </p:stCondLst>
                                        </p:cTn>
                                        <p:tgtEl>
                                          <p:spTgt spid="3">
                                            <p:txEl>
                                              <p:pRg st="7" end="7"/>
                                            </p:txEl>
                                          </p:spTgt>
                                        </p:tgtEl>
                                      </p:cBhvr>
                                      <p:to x="100000" y="100000"/>
                                    </p:animScale>
                                    <p:animScale>
                                      <p:cBhvr>
                                        <p:cTn id="136" dur="13">
                                          <p:stCondLst>
                                            <p:cond delay="821"/>
                                          </p:stCondLst>
                                        </p:cTn>
                                        <p:tgtEl>
                                          <p:spTgt spid="3">
                                            <p:txEl>
                                              <p:pRg st="7" end="7"/>
                                            </p:txEl>
                                          </p:spTgt>
                                        </p:tgtEl>
                                      </p:cBhvr>
                                      <p:to x="100000" y="90000"/>
                                    </p:animScale>
                                    <p:animScale>
                                      <p:cBhvr>
                                        <p:cTn id="137" dur="83" decel="50000">
                                          <p:stCondLst>
                                            <p:cond delay="834"/>
                                          </p:stCondLst>
                                        </p:cTn>
                                        <p:tgtEl>
                                          <p:spTgt spid="3">
                                            <p:txEl>
                                              <p:pRg st="7" end="7"/>
                                            </p:txEl>
                                          </p:spTgt>
                                        </p:tgtEl>
                                      </p:cBhvr>
                                      <p:to x="100000" y="100000"/>
                                    </p:animScale>
                                    <p:animScale>
                                      <p:cBhvr>
                                        <p:cTn id="138" dur="13">
                                          <p:stCondLst>
                                            <p:cond delay="904"/>
                                          </p:stCondLst>
                                        </p:cTn>
                                        <p:tgtEl>
                                          <p:spTgt spid="3">
                                            <p:txEl>
                                              <p:pRg st="7" end="7"/>
                                            </p:txEl>
                                          </p:spTgt>
                                        </p:tgtEl>
                                      </p:cBhvr>
                                      <p:to x="100000" y="95000"/>
                                    </p:animScale>
                                    <p:animScale>
                                      <p:cBhvr>
                                        <p:cTn id="139" dur="83" decel="50000">
                                          <p:stCondLst>
                                            <p:cond delay="917"/>
                                          </p:stCondLst>
                                        </p:cTn>
                                        <p:tgtEl>
                                          <p:spTgt spid="3">
                                            <p:txEl>
                                              <p:pRg st="7" end="7"/>
                                            </p:txEl>
                                          </p:spTgt>
                                        </p:tgtEl>
                                      </p:cBhvr>
                                      <p:to x="100000" y="100000"/>
                                    </p:animScale>
                                  </p:childTnLst>
                                </p:cTn>
                              </p:par>
                            </p:childTnLst>
                          </p:cTn>
                        </p:par>
                        <p:par>
                          <p:cTn id="140" fill="hold">
                            <p:stCondLst>
                              <p:cond delay="8000"/>
                            </p:stCondLst>
                            <p:childTnLst>
                              <p:par>
                                <p:cTn id="141" presetID="26" presetClass="entr" presetSubtype="0" fill="hold" grpId="0" nodeType="after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wipe(down)">
                                      <p:cBhvr>
                                        <p:cTn id="143" dur="290">
                                          <p:stCondLst>
                                            <p:cond delay="0"/>
                                          </p:stCondLst>
                                        </p:cTn>
                                        <p:tgtEl>
                                          <p:spTgt spid="3">
                                            <p:txEl>
                                              <p:pRg st="8" end="8"/>
                                            </p:txEl>
                                          </p:spTgt>
                                        </p:tgtEl>
                                      </p:cBhvr>
                                    </p:animEffect>
                                    <p:anim calcmode="lin" valueType="num">
                                      <p:cBhvr>
                                        <p:cTn id="144" dur="911"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5" dur="332"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6" dur="332" tmFilter="0, 0; 0.125,0.2665; 0.25,0.4; 0.375,0.465; 0.5,0.5;  0.625,0.535; 0.75,0.6; 0.875,0.7335; 1,1">
                                          <p:stCondLst>
                                            <p:cond delay="332"/>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7" dur="166" tmFilter="0, 0; 0.125,0.2665; 0.25,0.4; 0.375,0.465; 0.5,0.5;  0.625,0.535; 0.75,0.6; 0.875,0.7335; 1,1">
                                          <p:stCondLst>
                                            <p:cond delay="662"/>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8" dur="82" tmFilter="0, 0; 0.125,0.2665; 0.25,0.4; 0.375,0.465; 0.5,0.5;  0.625,0.535; 0.75,0.6; 0.875,0.7335; 1,1">
                                          <p:stCondLst>
                                            <p:cond delay="828"/>
                                          </p:stCondLst>
                                        </p:cTn>
                                        <p:tgtEl>
                                          <p:spTgt spid="3">
                                            <p:txEl>
                                              <p:pRg st="8" end="8"/>
                                            </p:txEl>
                                          </p:spTgt>
                                        </p:tgtEl>
                                        <p:attrNameLst>
                                          <p:attrName>ppt_y</p:attrName>
                                        </p:attrNameLst>
                                      </p:cBhvr>
                                      <p:tavLst>
                                        <p:tav tm="0" fmla="#ppt_y-sin(pi*$)/81">
                                          <p:val>
                                            <p:fltVal val="0"/>
                                          </p:val>
                                        </p:tav>
                                        <p:tav tm="100000">
                                          <p:val>
                                            <p:fltVal val="1"/>
                                          </p:val>
                                        </p:tav>
                                      </p:tavLst>
                                    </p:anim>
                                    <p:animScale>
                                      <p:cBhvr>
                                        <p:cTn id="149" dur="13">
                                          <p:stCondLst>
                                            <p:cond delay="325"/>
                                          </p:stCondLst>
                                        </p:cTn>
                                        <p:tgtEl>
                                          <p:spTgt spid="3">
                                            <p:txEl>
                                              <p:pRg st="8" end="8"/>
                                            </p:txEl>
                                          </p:spTgt>
                                        </p:tgtEl>
                                      </p:cBhvr>
                                      <p:to x="100000" y="60000"/>
                                    </p:animScale>
                                    <p:animScale>
                                      <p:cBhvr>
                                        <p:cTn id="150" dur="83" decel="50000">
                                          <p:stCondLst>
                                            <p:cond delay="338"/>
                                          </p:stCondLst>
                                        </p:cTn>
                                        <p:tgtEl>
                                          <p:spTgt spid="3">
                                            <p:txEl>
                                              <p:pRg st="8" end="8"/>
                                            </p:txEl>
                                          </p:spTgt>
                                        </p:tgtEl>
                                      </p:cBhvr>
                                      <p:to x="100000" y="100000"/>
                                    </p:animScale>
                                    <p:animScale>
                                      <p:cBhvr>
                                        <p:cTn id="151" dur="13">
                                          <p:stCondLst>
                                            <p:cond delay="656"/>
                                          </p:stCondLst>
                                        </p:cTn>
                                        <p:tgtEl>
                                          <p:spTgt spid="3">
                                            <p:txEl>
                                              <p:pRg st="8" end="8"/>
                                            </p:txEl>
                                          </p:spTgt>
                                        </p:tgtEl>
                                      </p:cBhvr>
                                      <p:to x="100000" y="80000"/>
                                    </p:animScale>
                                    <p:animScale>
                                      <p:cBhvr>
                                        <p:cTn id="152" dur="83" decel="50000">
                                          <p:stCondLst>
                                            <p:cond delay="669"/>
                                          </p:stCondLst>
                                        </p:cTn>
                                        <p:tgtEl>
                                          <p:spTgt spid="3">
                                            <p:txEl>
                                              <p:pRg st="8" end="8"/>
                                            </p:txEl>
                                          </p:spTgt>
                                        </p:tgtEl>
                                      </p:cBhvr>
                                      <p:to x="100000" y="100000"/>
                                    </p:animScale>
                                    <p:animScale>
                                      <p:cBhvr>
                                        <p:cTn id="153" dur="13">
                                          <p:stCondLst>
                                            <p:cond delay="821"/>
                                          </p:stCondLst>
                                        </p:cTn>
                                        <p:tgtEl>
                                          <p:spTgt spid="3">
                                            <p:txEl>
                                              <p:pRg st="8" end="8"/>
                                            </p:txEl>
                                          </p:spTgt>
                                        </p:tgtEl>
                                      </p:cBhvr>
                                      <p:to x="100000" y="90000"/>
                                    </p:animScale>
                                    <p:animScale>
                                      <p:cBhvr>
                                        <p:cTn id="154" dur="83" decel="50000">
                                          <p:stCondLst>
                                            <p:cond delay="834"/>
                                          </p:stCondLst>
                                        </p:cTn>
                                        <p:tgtEl>
                                          <p:spTgt spid="3">
                                            <p:txEl>
                                              <p:pRg st="8" end="8"/>
                                            </p:txEl>
                                          </p:spTgt>
                                        </p:tgtEl>
                                      </p:cBhvr>
                                      <p:to x="100000" y="100000"/>
                                    </p:animScale>
                                    <p:animScale>
                                      <p:cBhvr>
                                        <p:cTn id="155" dur="13">
                                          <p:stCondLst>
                                            <p:cond delay="904"/>
                                          </p:stCondLst>
                                        </p:cTn>
                                        <p:tgtEl>
                                          <p:spTgt spid="3">
                                            <p:txEl>
                                              <p:pRg st="8" end="8"/>
                                            </p:txEl>
                                          </p:spTgt>
                                        </p:tgtEl>
                                      </p:cBhvr>
                                      <p:to x="100000" y="95000"/>
                                    </p:animScale>
                                    <p:animScale>
                                      <p:cBhvr>
                                        <p:cTn id="156" dur="83" decel="50000">
                                          <p:stCondLst>
                                            <p:cond delay="917"/>
                                          </p:stCondLst>
                                        </p:cTn>
                                        <p:tgtEl>
                                          <p:spTgt spid="3">
                                            <p:txEl>
                                              <p:pRg st="8" end="8"/>
                                            </p:txEl>
                                          </p:spTgt>
                                        </p:tgtEl>
                                      </p:cBhvr>
                                      <p:to x="100000" y="100000"/>
                                    </p:animScale>
                                  </p:childTnLst>
                                </p:cTn>
                              </p:par>
                            </p:childTnLst>
                          </p:cTn>
                        </p:par>
                        <p:par>
                          <p:cTn id="157" fill="hold">
                            <p:stCondLst>
                              <p:cond delay="9000"/>
                            </p:stCondLst>
                            <p:childTnLst>
                              <p:par>
                                <p:cTn id="158" presetID="26" presetClass="entr" presetSubtype="0" fill="hold" grpId="0" nodeType="afterEffect">
                                  <p:stCondLst>
                                    <p:cond delay="0"/>
                                  </p:stCondLst>
                                  <p:childTnLst>
                                    <p:set>
                                      <p:cBhvr>
                                        <p:cTn id="159" dur="1" fill="hold">
                                          <p:stCondLst>
                                            <p:cond delay="0"/>
                                          </p:stCondLst>
                                        </p:cTn>
                                        <p:tgtEl>
                                          <p:spTgt spid="3">
                                            <p:txEl>
                                              <p:pRg st="9" end="9"/>
                                            </p:txEl>
                                          </p:spTgt>
                                        </p:tgtEl>
                                        <p:attrNameLst>
                                          <p:attrName>style.visibility</p:attrName>
                                        </p:attrNameLst>
                                      </p:cBhvr>
                                      <p:to>
                                        <p:strVal val="visible"/>
                                      </p:to>
                                    </p:set>
                                    <p:animEffect transition="in" filter="wipe(down)">
                                      <p:cBhvr>
                                        <p:cTn id="160" dur="290">
                                          <p:stCondLst>
                                            <p:cond delay="0"/>
                                          </p:stCondLst>
                                        </p:cTn>
                                        <p:tgtEl>
                                          <p:spTgt spid="3">
                                            <p:txEl>
                                              <p:pRg st="9" end="9"/>
                                            </p:txEl>
                                          </p:spTgt>
                                        </p:tgtEl>
                                      </p:cBhvr>
                                    </p:animEffect>
                                    <p:anim calcmode="lin" valueType="num">
                                      <p:cBhvr>
                                        <p:cTn id="161" dur="911"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62" dur="332"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63" dur="332" tmFilter="0, 0; 0.125,0.2665; 0.25,0.4; 0.375,0.465; 0.5,0.5;  0.625,0.535; 0.75,0.6; 0.875,0.7335; 1,1">
                                          <p:stCondLst>
                                            <p:cond delay="332"/>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64" dur="166" tmFilter="0, 0; 0.125,0.2665; 0.25,0.4; 0.375,0.465; 0.5,0.5;  0.625,0.535; 0.75,0.6; 0.875,0.7335; 1,1">
                                          <p:stCondLst>
                                            <p:cond delay="662"/>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65" dur="82" tmFilter="0, 0; 0.125,0.2665; 0.25,0.4; 0.375,0.465; 0.5,0.5;  0.625,0.535; 0.75,0.6; 0.875,0.7335; 1,1">
                                          <p:stCondLst>
                                            <p:cond delay="828"/>
                                          </p:stCondLst>
                                        </p:cTn>
                                        <p:tgtEl>
                                          <p:spTgt spid="3">
                                            <p:txEl>
                                              <p:pRg st="9" end="9"/>
                                            </p:txEl>
                                          </p:spTgt>
                                        </p:tgtEl>
                                        <p:attrNameLst>
                                          <p:attrName>ppt_y</p:attrName>
                                        </p:attrNameLst>
                                      </p:cBhvr>
                                      <p:tavLst>
                                        <p:tav tm="0" fmla="#ppt_y-sin(pi*$)/81">
                                          <p:val>
                                            <p:fltVal val="0"/>
                                          </p:val>
                                        </p:tav>
                                        <p:tav tm="100000">
                                          <p:val>
                                            <p:fltVal val="1"/>
                                          </p:val>
                                        </p:tav>
                                      </p:tavLst>
                                    </p:anim>
                                    <p:animScale>
                                      <p:cBhvr>
                                        <p:cTn id="166" dur="13">
                                          <p:stCondLst>
                                            <p:cond delay="325"/>
                                          </p:stCondLst>
                                        </p:cTn>
                                        <p:tgtEl>
                                          <p:spTgt spid="3">
                                            <p:txEl>
                                              <p:pRg st="9" end="9"/>
                                            </p:txEl>
                                          </p:spTgt>
                                        </p:tgtEl>
                                      </p:cBhvr>
                                      <p:to x="100000" y="60000"/>
                                    </p:animScale>
                                    <p:animScale>
                                      <p:cBhvr>
                                        <p:cTn id="167" dur="83" decel="50000">
                                          <p:stCondLst>
                                            <p:cond delay="338"/>
                                          </p:stCondLst>
                                        </p:cTn>
                                        <p:tgtEl>
                                          <p:spTgt spid="3">
                                            <p:txEl>
                                              <p:pRg st="9" end="9"/>
                                            </p:txEl>
                                          </p:spTgt>
                                        </p:tgtEl>
                                      </p:cBhvr>
                                      <p:to x="100000" y="100000"/>
                                    </p:animScale>
                                    <p:animScale>
                                      <p:cBhvr>
                                        <p:cTn id="168" dur="13">
                                          <p:stCondLst>
                                            <p:cond delay="656"/>
                                          </p:stCondLst>
                                        </p:cTn>
                                        <p:tgtEl>
                                          <p:spTgt spid="3">
                                            <p:txEl>
                                              <p:pRg st="9" end="9"/>
                                            </p:txEl>
                                          </p:spTgt>
                                        </p:tgtEl>
                                      </p:cBhvr>
                                      <p:to x="100000" y="80000"/>
                                    </p:animScale>
                                    <p:animScale>
                                      <p:cBhvr>
                                        <p:cTn id="169" dur="83" decel="50000">
                                          <p:stCondLst>
                                            <p:cond delay="669"/>
                                          </p:stCondLst>
                                        </p:cTn>
                                        <p:tgtEl>
                                          <p:spTgt spid="3">
                                            <p:txEl>
                                              <p:pRg st="9" end="9"/>
                                            </p:txEl>
                                          </p:spTgt>
                                        </p:tgtEl>
                                      </p:cBhvr>
                                      <p:to x="100000" y="100000"/>
                                    </p:animScale>
                                    <p:animScale>
                                      <p:cBhvr>
                                        <p:cTn id="170" dur="13">
                                          <p:stCondLst>
                                            <p:cond delay="821"/>
                                          </p:stCondLst>
                                        </p:cTn>
                                        <p:tgtEl>
                                          <p:spTgt spid="3">
                                            <p:txEl>
                                              <p:pRg st="9" end="9"/>
                                            </p:txEl>
                                          </p:spTgt>
                                        </p:tgtEl>
                                      </p:cBhvr>
                                      <p:to x="100000" y="90000"/>
                                    </p:animScale>
                                    <p:animScale>
                                      <p:cBhvr>
                                        <p:cTn id="171" dur="83" decel="50000">
                                          <p:stCondLst>
                                            <p:cond delay="834"/>
                                          </p:stCondLst>
                                        </p:cTn>
                                        <p:tgtEl>
                                          <p:spTgt spid="3">
                                            <p:txEl>
                                              <p:pRg st="9" end="9"/>
                                            </p:txEl>
                                          </p:spTgt>
                                        </p:tgtEl>
                                      </p:cBhvr>
                                      <p:to x="100000" y="100000"/>
                                    </p:animScale>
                                    <p:animScale>
                                      <p:cBhvr>
                                        <p:cTn id="172" dur="13">
                                          <p:stCondLst>
                                            <p:cond delay="904"/>
                                          </p:stCondLst>
                                        </p:cTn>
                                        <p:tgtEl>
                                          <p:spTgt spid="3">
                                            <p:txEl>
                                              <p:pRg st="9" end="9"/>
                                            </p:txEl>
                                          </p:spTgt>
                                        </p:tgtEl>
                                      </p:cBhvr>
                                      <p:to x="100000" y="95000"/>
                                    </p:animScale>
                                    <p:animScale>
                                      <p:cBhvr>
                                        <p:cTn id="173" dur="83" decel="50000">
                                          <p:stCondLst>
                                            <p:cond delay="917"/>
                                          </p:stCondLst>
                                        </p:cTn>
                                        <p:tgtEl>
                                          <p:spTgt spid="3">
                                            <p:txEl>
                                              <p:pRg st="9" end="9"/>
                                            </p:txEl>
                                          </p:spTgt>
                                        </p:tgtEl>
                                      </p:cBhvr>
                                      <p:to x="100000" y="100000"/>
                                    </p:animScale>
                                  </p:childTnLst>
                                </p:cTn>
                              </p:par>
                            </p:childTnLst>
                          </p:cTn>
                        </p:par>
                        <p:par>
                          <p:cTn id="174" fill="hold">
                            <p:stCondLst>
                              <p:cond delay="10000"/>
                            </p:stCondLst>
                            <p:childTnLst>
                              <p:par>
                                <p:cTn id="175" presetID="26" presetClass="entr" presetSubtype="0" fill="hold" grpId="0" nodeType="afterEffect">
                                  <p:stCondLst>
                                    <p:cond delay="0"/>
                                  </p:stCondLst>
                                  <p:childTnLst>
                                    <p:set>
                                      <p:cBhvr>
                                        <p:cTn id="176" dur="1" fill="hold">
                                          <p:stCondLst>
                                            <p:cond delay="0"/>
                                          </p:stCondLst>
                                        </p:cTn>
                                        <p:tgtEl>
                                          <p:spTgt spid="3">
                                            <p:txEl>
                                              <p:pRg st="10" end="10"/>
                                            </p:txEl>
                                          </p:spTgt>
                                        </p:tgtEl>
                                        <p:attrNameLst>
                                          <p:attrName>style.visibility</p:attrName>
                                        </p:attrNameLst>
                                      </p:cBhvr>
                                      <p:to>
                                        <p:strVal val="visible"/>
                                      </p:to>
                                    </p:set>
                                    <p:animEffect transition="in" filter="wipe(down)">
                                      <p:cBhvr>
                                        <p:cTn id="177" dur="290">
                                          <p:stCondLst>
                                            <p:cond delay="0"/>
                                          </p:stCondLst>
                                        </p:cTn>
                                        <p:tgtEl>
                                          <p:spTgt spid="3">
                                            <p:txEl>
                                              <p:pRg st="10" end="10"/>
                                            </p:txEl>
                                          </p:spTgt>
                                        </p:tgtEl>
                                      </p:cBhvr>
                                    </p:animEffect>
                                    <p:anim calcmode="lin" valueType="num">
                                      <p:cBhvr>
                                        <p:cTn id="178" dur="911"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79" dur="332"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80" dur="332" tmFilter="0, 0; 0.125,0.2665; 0.25,0.4; 0.375,0.465; 0.5,0.5;  0.625,0.535; 0.75,0.6; 0.875,0.7335; 1,1">
                                          <p:stCondLst>
                                            <p:cond delay="332"/>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81" dur="166" tmFilter="0, 0; 0.125,0.2665; 0.25,0.4; 0.375,0.465; 0.5,0.5;  0.625,0.535; 0.75,0.6; 0.875,0.7335; 1,1">
                                          <p:stCondLst>
                                            <p:cond delay="662"/>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82" dur="82" tmFilter="0, 0; 0.125,0.2665; 0.25,0.4; 0.375,0.465; 0.5,0.5;  0.625,0.535; 0.75,0.6; 0.875,0.7335; 1,1">
                                          <p:stCondLst>
                                            <p:cond delay="828"/>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83" dur="13">
                                          <p:stCondLst>
                                            <p:cond delay="325"/>
                                          </p:stCondLst>
                                        </p:cTn>
                                        <p:tgtEl>
                                          <p:spTgt spid="3">
                                            <p:txEl>
                                              <p:pRg st="10" end="10"/>
                                            </p:txEl>
                                          </p:spTgt>
                                        </p:tgtEl>
                                      </p:cBhvr>
                                      <p:to x="100000" y="60000"/>
                                    </p:animScale>
                                    <p:animScale>
                                      <p:cBhvr>
                                        <p:cTn id="184" dur="83" decel="50000">
                                          <p:stCondLst>
                                            <p:cond delay="338"/>
                                          </p:stCondLst>
                                        </p:cTn>
                                        <p:tgtEl>
                                          <p:spTgt spid="3">
                                            <p:txEl>
                                              <p:pRg st="10" end="10"/>
                                            </p:txEl>
                                          </p:spTgt>
                                        </p:tgtEl>
                                      </p:cBhvr>
                                      <p:to x="100000" y="100000"/>
                                    </p:animScale>
                                    <p:animScale>
                                      <p:cBhvr>
                                        <p:cTn id="185" dur="13">
                                          <p:stCondLst>
                                            <p:cond delay="656"/>
                                          </p:stCondLst>
                                        </p:cTn>
                                        <p:tgtEl>
                                          <p:spTgt spid="3">
                                            <p:txEl>
                                              <p:pRg st="10" end="10"/>
                                            </p:txEl>
                                          </p:spTgt>
                                        </p:tgtEl>
                                      </p:cBhvr>
                                      <p:to x="100000" y="80000"/>
                                    </p:animScale>
                                    <p:animScale>
                                      <p:cBhvr>
                                        <p:cTn id="186" dur="83" decel="50000">
                                          <p:stCondLst>
                                            <p:cond delay="669"/>
                                          </p:stCondLst>
                                        </p:cTn>
                                        <p:tgtEl>
                                          <p:spTgt spid="3">
                                            <p:txEl>
                                              <p:pRg st="10" end="10"/>
                                            </p:txEl>
                                          </p:spTgt>
                                        </p:tgtEl>
                                      </p:cBhvr>
                                      <p:to x="100000" y="100000"/>
                                    </p:animScale>
                                    <p:animScale>
                                      <p:cBhvr>
                                        <p:cTn id="187" dur="13">
                                          <p:stCondLst>
                                            <p:cond delay="821"/>
                                          </p:stCondLst>
                                        </p:cTn>
                                        <p:tgtEl>
                                          <p:spTgt spid="3">
                                            <p:txEl>
                                              <p:pRg st="10" end="10"/>
                                            </p:txEl>
                                          </p:spTgt>
                                        </p:tgtEl>
                                      </p:cBhvr>
                                      <p:to x="100000" y="90000"/>
                                    </p:animScale>
                                    <p:animScale>
                                      <p:cBhvr>
                                        <p:cTn id="188" dur="83" decel="50000">
                                          <p:stCondLst>
                                            <p:cond delay="834"/>
                                          </p:stCondLst>
                                        </p:cTn>
                                        <p:tgtEl>
                                          <p:spTgt spid="3">
                                            <p:txEl>
                                              <p:pRg st="10" end="10"/>
                                            </p:txEl>
                                          </p:spTgt>
                                        </p:tgtEl>
                                      </p:cBhvr>
                                      <p:to x="100000" y="100000"/>
                                    </p:animScale>
                                    <p:animScale>
                                      <p:cBhvr>
                                        <p:cTn id="189" dur="13">
                                          <p:stCondLst>
                                            <p:cond delay="904"/>
                                          </p:stCondLst>
                                        </p:cTn>
                                        <p:tgtEl>
                                          <p:spTgt spid="3">
                                            <p:txEl>
                                              <p:pRg st="10" end="10"/>
                                            </p:txEl>
                                          </p:spTgt>
                                        </p:tgtEl>
                                      </p:cBhvr>
                                      <p:to x="100000" y="95000"/>
                                    </p:animScale>
                                    <p:animScale>
                                      <p:cBhvr>
                                        <p:cTn id="190" dur="83" decel="50000">
                                          <p:stCondLst>
                                            <p:cond delay="917"/>
                                          </p:stCondLst>
                                        </p:cTn>
                                        <p:tgtEl>
                                          <p:spTgt spid="3">
                                            <p:txEl>
                                              <p:pRg st="10" end="10"/>
                                            </p:txEl>
                                          </p:spTgt>
                                        </p:tgtEl>
                                      </p:cBhvr>
                                      <p:to x="100000" y="100000"/>
                                    </p:animScale>
                                  </p:childTnLst>
                                </p:cTn>
                              </p:par>
                            </p:childTnLst>
                          </p:cTn>
                        </p:par>
                        <p:par>
                          <p:cTn id="191" fill="hold">
                            <p:stCondLst>
                              <p:cond delay="11000"/>
                            </p:stCondLst>
                            <p:childTnLst>
                              <p:par>
                                <p:cTn id="192" presetID="26" presetClass="entr" presetSubtype="0" fill="hold" grpId="0" nodeType="afterEffect">
                                  <p:stCondLst>
                                    <p:cond delay="0"/>
                                  </p:stCondLst>
                                  <p:childTnLst>
                                    <p:set>
                                      <p:cBhvr>
                                        <p:cTn id="193" dur="1" fill="hold">
                                          <p:stCondLst>
                                            <p:cond delay="0"/>
                                          </p:stCondLst>
                                        </p:cTn>
                                        <p:tgtEl>
                                          <p:spTgt spid="3">
                                            <p:txEl>
                                              <p:pRg st="11" end="11"/>
                                            </p:txEl>
                                          </p:spTgt>
                                        </p:tgtEl>
                                        <p:attrNameLst>
                                          <p:attrName>style.visibility</p:attrName>
                                        </p:attrNameLst>
                                      </p:cBhvr>
                                      <p:to>
                                        <p:strVal val="visible"/>
                                      </p:to>
                                    </p:set>
                                    <p:animEffect transition="in" filter="wipe(down)">
                                      <p:cBhvr>
                                        <p:cTn id="194" dur="290">
                                          <p:stCondLst>
                                            <p:cond delay="0"/>
                                          </p:stCondLst>
                                        </p:cTn>
                                        <p:tgtEl>
                                          <p:spTgt spid="3">
                                            <p:txEl>
                                              <p:pRg st="11" end="11"/>
                                            </p:txEl>
                                          </p:spTgt>
                                        </p:tgtEl>
                                      </p:cBhvr>
                                    </p:animEffect>
                                    <p:anim calcmode="lin" valueType="num">
                                      <p:cBhvr>
                                        <p:cTn id="195" dur="911"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96" dur="332"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97" dur="332" tmFilter="0, 0; 0.125,0.2665; 0.25,0.4; 0.375,0.465; 0.5,0.5;  0.625,0.535; 0.75,0.6; 0.875,0.7335; 1,1">
                                          <p:stCondLst>
                                            <p:cond delay="332"/>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98" dur="166" tmFilter="0, 0; 0.125,0.2665; 0.25,0.4; 0.375,0.465; 0.5,0.5;  0.625,0.535; 0.75,0.6; 0.875,0.7335; 1,1">
                                          <p:stCondLst>
                                            <p:cond delay="662"/>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99" dur="82" tmFilter="0, 0; 0.125,0.2665; 0.25,0.4; 0.375,0.465; 0.5,0.5;  0.625,0.535; 0.75,0.6; 0.875,0.7335; 1,1">
                                          <p:stCondLst>
                                            <p:cond delay="828"/>
                                          </p:stCondLst>
                                        </p:cTn>
                                        <p:tgtEl>
                                          <p:spTgt spid="3">
                                            <p:txEl>
                                              <p:pRg st="11" end="11"/>
                                            </p:txEl>
                                          </p:spTgt>
                                        </p:tgtEl>
                                        <p:attrNameLst>
                                          <p:attrName>ppt_y</p:attrName>
                                        </p:attrNameLst>
                                      </p:cBhvr>
                                      <p:tavLst>
                                        <p:tav tm="0" fmla="#ppt_y-sin(pi*$)/81">
                                          <p:val>
                                            <p:fltVal val="0"/>
                                          </p:val>
                                        </p:tav>
                                        <p:tav tm="100000">
                                          <p:val>
                                            <p:fltVal val="1"/>
                                          </p:val>
                                        </p:tav>
                                      </p:tavLst>
                                    </p:anim>
                                    <p:animScale>
                                      <p:cBhvr>
                                        <p:cTn id="200" dur="13">
                                          <p:stCondLst>
                                            <p:cond delay="325"/>
                                          </p:stCondLst>
                                        </p:cTn>
                                        <p:tgtEl>
                                          <p:spTgt spid="3">
                                            <p:txEl>
                                              <p:pRg st="11" end="11"/>
                                            </p:txEl>
                                          </p:spTgt>
                                        </p:tgtEl>
                                      </p:cBhvr>
                                      <p:to x="100000" y="60000"/>
                                    </p:animScale>
                                    <p:animScale>
                                      <p:cBhvr>
                                        <p:cTn id="201" dur="83" decel="50000">
                                          <p:stCondLst>
                                            <p:cond delay="338"/>
                                          </p:stCondLst>
                                        </p:cTn>
                                        <p:tgtEl>
                                          <p:spTgt spid="3">
                                            <p:txEl>
                                              <p:pRg st="11" end="11"/>
                                            </p:txEl>
                                          </p:spTgt>
                                        </p:tgtEl>
                                      </p:cBhvr>
                                      <p:to x="100000" y="100000"/>
                                    </p:animScale>
                                    <p:animScale>
                                      <p:cBhvr>
                                        <p:cTn id="202" dur="13">
                                          <p:stCondLst>
                                            <p:cond delay="656"/>
                                          </p:stCondLst>
                                        </p:cTn>
                                        <p:tgtEl>
                                          <p:spTgt spid="3">
                                            <p:txEl>
                                              <p:pRg st="11" end="11"/>
                                            </p:txEl>
                                          </p:spTgt>
                                        </p:tgtEl>
                                      </p:cBhvr>
                                      <p:to x="100000" y="80000"/>
                                    </p:animScale>
                                    <p:animScale>
                                      <p:cBhvr>
                                        <p:cTn id="203" dur="83" decel="50000">
                                          <p:stCondLst>
                                            <p:cond delay="669"/>
                                          </p:stCondLst>
                                        </p:cTn>
                                        <p:tgtEl>
                                          <p:spTgt spid="3">
                                            <p:txEl>
                                              <p:pRg st="11" end="11"/>
                                            </p:txEl>
                                          </p:spTgt>
                                        </p:tgtEl>
                                      </p:cBhvr>
                                      <p:to x="100000" y="100000"/>
                                    </p:animScale>
                                    <p:animScale>
                                      <p:cBhvr>
                                        <p:cTn id="204" dur="13">
                                          <p:stCondLst>
                                            <p:cond delay="821"/>
                                          </p:stCondLst>
                                        </p:cTn>
                                        <p:tgtEl>
                                          <p:spTgt spid="3">
                                            <p:txEl>
                                              <p:pRg st="11" end="11"/>
                                            </p:txEl>
                                          </p:spTgt>
                                        </p:tgtEl>
                                      </p:cBhvr>
                                      <p:to x="100000" y="90000"/>
                                    </p:animScale>
                                    <p:animScale>
                                      <p:cBhvr>
                                        <p:cTn id="205" dur="83" decel="50000">
                                          <p:stCondLst>
                                            <p:cond delay="834"/>
                                          </p:stCondLst>
                                        </p:cTn>
                                        <p:tgtEl>
                                          <p:spTgt spid="3">
                                            <p:txEl>
                                              <p:pRg st="11" end="11"/>
                                            </p:txEl>
                                          </p:spTgt>
                                        </p:tgtEl>
                                      </p:cBhvr>
                                      <p:to x="100000" y="100000"/>
                                    </p:animScale>
                                    <p:animScale>
                                      <p:cBhvr>
                                        <p:cTn id="206" dur="13">
                                          <p:stCondLst>
                                            <p:cond delay="904"/>
                                          </p:stCondLst>
                                        </p:cTn>
                                        <p:tgtEl>
                                          <p:spTgt spid="3">
                                            <p:txEl>
                                              <p:pRg st="11" end="11"/>
                                            </p:txEl>
                                          </p:spTgt>
                                        </p:tgtEl>
                                      </p:cBhvr>
                                      <p:to x="100000" y="95000"/>
                                    </p:animScale>
                                    <p:animScale>
                                      <p:cBhvr>
                                        <p:cTn id="207" dur="83" decel="50000">
                                          <p:stCondLst>
                                            <p:cond delay="917"/>
                                          </p:stCondLst>
                                        </p:cTn>
                                        <p:tgtEl>
                                          <p:spTgt spid="3">
                                            <p:txEl>
                                              <p:pRg st="11" end="11"/>
                                            </p:txEl>
                                          </p:spTgt>
                                        </p:tgtEl>
                                      </p:cBhvr>
                                      <p:to x="100000" y="100000"/>
                                    </p:animScale>
                                  </p:childTnLst>
                                </p:cTn>
                              </p:par>
                            </p:childTnLst>
                          </p:cTn>
                        </p:par>
                        <p:par>
                          <p:cTn id="208" fill="hold">
                            <p:stCondLst>
                              <p:cond delay="12000"/>
                            </p:stCondLst>
                            <p:childTnLst>
                              <p:par>
                                <p:cTn id="209" presetID="26" presetClass="entr" presetSubtype="0" fill="hold" grpId="0" nodeType="afterEffect">
                                  <p:stCondLst>
                                    <p:cond delay="0"/>
                                  </p:stCondLst>
                                  <p:childTnLst>
                                    <p:set>
                                      <p:cBhvr>
                                        <p:cTn id="210" dur="1" fill="hold">
                                          <p:stCondLst>
                                            <p:cond delay="0"/>
                                          </p:stCondLst>
                                        </p:cTn>
                                        <p:tgtEl>
                                          <p:spTgt spid="3">
                                            <p:txEl>
                                              <p:pRg st="12" end="12"/>
                                            </p:txEl>
                                          </p:spTgt>
                                        </p:tgtEl>
                                        <p:attrNameLst>
                                          <p:attrName>style.visibility</p:attrName>
                                        </p:attrNameLst>
                                      </p:cBhvr>
                                      <p:to>
                                        <p:strVal val="visible"/>
                                      </p:to>
                                    </p:set>
                                    <p:animEffect transition="in" filter="wipe(down)">
                                      <p:cBhvr>
                                        <p:cTn id="211" dur="290">
                                          <p:stCondLst>
                                            <p:cond delay="0"/>
                                          </p:stCondLst>
                                        </p:cTn>
                                        <p:tgtEl>
                                          <p:spTgt spid="3">
                                            <p:txEl>
                                              <p:pRg st="12" end="12"/>
                                            </p:txEl>
                                          </p:spTgt>
                                        </p:tgtEl>
                                      </p:cBhvr>
                                    </p:animEffect>
                                    <p:anim calcmode="lin" valueType="num">
                                      <p:cBhvr>
                                        <p:cTn id="212" dur="911"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213" dur="332"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214" dur="332" tmFilter="0, 0; 0.125,0.2665; 0.25,0.4; 0.375,0.465; 0.5,0.5;  0.625,0.535; 0.75,0.6; 0.875,0.7335; 1,1">
                                          <p:stCondLst>
                                            <p:cond delay="332"/>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215" dur="166" tmFilter="0, 0; 0.125,0.2665; 0.25,0.4; 0.375,0.465; 0.5,0.5;  0.625,0.535; 0.75,0.6; 0.875,0.7335; 1,1">
                                          <p:stCondLst>
                                            <p:cond delay="662"/>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216" dur="82" tmFilter="0, 0; 0.125,0.2665; 0.25,0.4; 0.375,0.465; 0.5,0.5;  0.625,0.535; 0.75,0.6; 0.875,0.7335; 1,1">
                                          <p:stCondLst>
                                            <p:cond delay="828"/>
                                          </p:stCondLst>
                                        </p:cTn>
                                        <p:tgtEl>
                                          <p:spTgt spid="3">
                                            <p:txEl>
                                              <p:pRg st="12" end="12"/>
                                            </p:txEl>
                                          </p:spTgt>
                                        </p:tgtEl>
                                        <p:attrNameLst>
                                          <p:attrName>ppt_y</p:attrName>
                                        </p:attrNameLst>
                                      </p:cBhvr>
                                      <p:tavLst>
                                        <p:tav tm="0" fmla="#ppt_y-sin(pi*$)/81">
                                          <p:val>
                                            <p:fltVal val="0"/>
                                          </p:val>
                                        </p:tav>
                                        <p:tav tm="100000">
                                          <p:val>
                                            <p:fltVal val="1"/>
                                          </p:val>
                                        </p:tav>
                                      </p:tavLst>
                                    </p:anim>
                                    <p:animScale>
                                      <p:cBhvr>
                                        <p:cTn id="217" dur="13">
                                          <p:stCondLst>
                                            <p:cond delay="325"/>
                                          </p:stCondLst>
                                        </p:cTn>
                                        <p:tgtEl>
                                          <p:spTgt spid="3">
                                            <p:txEl>
                                              <p:pRg st="12" end="12"/>
                                            </p:txEl>
                                          </p:spTgt>
                                        </p:tgtEl>
                                      </p:cBhvr>
                                      <p:to x="100000" y="60000"/>
                                    </p:animScale>
                                    <p:animScale>
                                      <p:cBhvr>
                                        <p:cTn id="218" dur="83" decel="50000">
                                          <p:stCondLst>
                                            <p:cond delay="338"/>
                                          </p:stCondLst>
                                        </p:cTn>
                                        <p:tgtEl>
                                          <p:spTgt spid="3">
                                            <p:txEl>
                                              <p:pRg st="12" end="12"/>
                                            </p:txEl>
                                          </p:spTgt>
                                        </p:tgtEl>
                                      </p:cBhvr>
                                      <p:to x="100000" y="100000"/>
                                    </p:animScale>
                                    <p:animScale>
                                      <p:cBhvr>
                                        <p:cTn id="219" dur="13">
                                          <p:stCondLst>
                                            <p:cond delay="656"/>
                                          </p:stCondLst>
                                        </p:cTn>
                                        <p:tgtEl>
                                          <p:spTgt spid="3">
                                            <p:txEl>
                                              <p:pRg st="12" end="12"/>
                                            </p:txEl>
                                          </p:spTgt>
                                        </p:tgtEl>
                                      </p:cBhvr>
                                      <p:to x="100000" y="80000"/>
                                    </p:animScale>
                                    <p:animScale>
                                      <p:cBhvr>
                                        <p:cTn id="220" dur="83" decel="50000">
                                          <p:stCondLst>
                                            <p:cond delay="669"/>
                                          </p:stCondLst>
                                        </p:cTn>
                                        <p:tgtEl>
                                          <p:spTgt spid="3">
                                            <p:txEl>
                                              <p:pRg st="12" end="12"/>
                                            </p:txEl>
                                          </p:spTgt>
                                        </p:tgtEl>
                                      </p:cBhvr>
                                      <p:to x="100000" y="100000"/>
                                    </p:animScale>
                                    <p:animScale>
                                      <p:cBhvr>
                                        <p:cTn id="221" dur="13">
                                          <p:stCondLst>
                                            <p:cond delay="821"/>
                                          </p:stCondLst>
                                        </p:cTn>
                                        <p:tgtEl>
                                          <p:spTgt spid="3">
                                            <p:txEl>
                                              <p:pRg st="12" end="12"/>
                                            </p:txEl>
                                          </p:spTgt>
                                        </p:tgtEl>
                                      </p:cBhvr>
                                      <p:to x="100000" y="90000"/>
                                    </p:animScale>
                                    <p:animScale>
                                      <p:cBhvr>
                                        <p:cTn id="222" dur="83" decel="50000">
                                          <p:stCondLst>
                                            <p:cond delay="834"/>
                                          </p:stCondLst>
                                        </p:cTn>
                                        <p:tgtEl>
                                          <p:spTgt spid="3">
                                            <p:txEl>
                                              <p:pRg st="12" end="12"/>
                                            </p:txEl>
                                          </p:spTgt>
                                        </p:tgtEl>
                                      </p:cBhvr>
                                      <p:to x="100000" y="100000"/>
                                    </p:animScale>
                                    <p:animScale>
                                      <p:cBhvr>
                                        <p:cTn id="223" dur="13">
                                          <p:stCondLst>
                                            <p:cond delay="904"/>
                                          </p:stCondLst>
                                        </p:cTn>
                                        <p:tgtEl>
                                          <p:spTgt spid="3">
                                            <p:txEl>
                                              <p:pRg st="12" end="12"/>
                                            </p:txEl>
                                          </p:spTgt>
                                        </p:tgtEl>
                                      </p:cBhvr>
                                      <p:to x="100000" y="95000"/>
                                    </p:animScale>
                                    <p:animScale>
                                      <p:cBhvr>
                                        <p:cTn id="224" dur="83" decel="50000">
                                          <p:stCondLst>
                                            <p:cond delay="917"/>
                                          </p:stCondLst>
                                        </p:cTn>
                                        <p:tgtEl>
                                          <p:spTgt spid="3">
                                            <p:txEl>
                                              <p:pRg st="12" end="12"/>
                                            </p:txEl>
                                          </p:spTgt>
                                        </p:tgtEl>
                                      </p:cBhvr>
                                      <p:to x="100000" y="100000"/>
                                    </p:animScale>
                                  </p:childTnLst>
                                </p:cTn>
                              </p:par>
                            </p:childTnLst>
                          </p:cTn>
                        </p:par>
                        <p:par>
                          <p:cTn id="225" fill="hold">
                            <p:stCondLst>
                              <p:cond delay="13000"/>
                            </p:stCondLst>
                            <p:childTnLst>
                              <p:par>
                                <p:cTn id="226" presetID="26" presetClass="entr" presetSubtype="0" fill="hold" grpId="0" nodeType="afterEffect">
                                  <p:stCondLst>
                                    <p:cond delay="0"/>
                                  </p:stCondLst>
                                  <p:childTnLst>
                                    <p:set>
                                      <p:cBhvr>
                                        <p:cTn id="227" dur="1" fill="hold">
                                          <p:stCondLst>
                                            <p:cond delay="0"/>
                                          </p:stCondLst>
                                        </p:cTn>
                                        <p:tgtEl>
                                          <p:spTgt spid="3">
                                            <p:txEl>
                                              <p:pRg st="13" end="13"/>
                                            </p:txEl>
                                          </p:spTgt>
                                        </p:tgtEl>
                                        <p:attrNameLst>
                                          <p:attrName>style.visibility</p:attrName>
                                        </p:attrNameLst>
                                      </p:cBhvr>
                                      <p:to>
                                        <p:strVal val="visible"/>
                                      </p:to>
                                    </p:set>
                                    <p:animEffect transition="in" filter="wipe(down)">
                                      <p:cBhvr>
                                        <p:cTn id="228" dur="290">
                                          <p:stCondLst>
                                            <p:cond delay="0"/>
                                          </p:stCondLst>
                                        </p:cTn>
                                        <p:tgtEl>
                                          <p:spTgt spid="3">
                                            <p:txEl>
                                              <p:pRg st="13" end="13"/>
                                            </p:txEl>
                                          </p:spTgt>
                                        </p:tgtEl>
                                      </p:cBhvr>
                                    </p:animEffect>
                                    <p:anim calcmode="lin" valueType="num">
                                      <p:cBhvr>
                                        <p:cTn id="229" dur="911"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230" dur="332"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231" dur="332" tmFilter="0, 0; 0.125,0.2665; 0.25,0.4; 0.375,0.465; 0.5,0.5;  0.625,0.535; 0.75,0.6; 0.875,0.7335; 1,1">
                                          <p:stCondLst>
                                            <p:cond delay="332"/>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232" dur="166" tmFilter="0, 0; 0.125,0.2665; 0.25,0.4; 0.375,0.465; 0.5,0.5;  0.625,0.535; 0.75,0.6; 0.875,0.7335; 1,1">
                                          <p:stCondLst>
                                            <p:cond delay="662"/>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233" dur="82" tmFilter="0, 0; 0.125,0.2665; 0.25,0.4; 0.375,0.465; 0.5,0.5;  0.625,0.535; 0.75,0.6; 0.875,0.7335; 1,1">
                                          <p:stCondLst>
                                            <p:cond delay="828"/>
                                          </p:stCondLst>
                                        </p:cTn>
                                        <p:tgtEl>
                                          <p:spTgt spid="3">
                                            <p:txEl>
                                              <p:pRg st="13" end="13"/>
                                            </p:txEl>
                                          </p:spTgt>
                                        </p:tgtEl>
                                        <p:attrNameLst>
                                          <p:attrName>ppt_y</p:attrName>
                                        </p:attrNameLst>
                                      </p:cBhvr>
                                      <p:tavLst>
                                        <p:tav tm="0" fmla="#ppt_y-sin(pi*$)/81">
                                          <p:val>
                                            <p:fltVal val="0"/>
                                          </p:val>
                                        </p:tav>
                                        <p:tav tm="100000">
                                          <p:val>
                                            <p:fltVal val="1"/>
                                          </p:val>
                                        </p:tav>
                                      </p:tavLst>
                                    </p:anim>
                                    <p:animScale>
                                      <p:cBhvr>
                                        <p:cTn id="234" dur="13">
                                          <p:stCondLst>
                                            <p:cond delay="325"/>
                                          </p:stCondLst>
                                        </p:cTn>
                                        <p:tgtEl>
                                          <p:spTgt spid="3">
                                            <p:txEl>
                                              <p:pRg st="13" end="13"/>
                                            </p:txEl>
                                          </p:spTgt>
                                        </p:tgtEl>
                                      </p:cBhvr>
                                      <p:to x="100000" y="60000"/>
                                    </p:animScale>
                                    <p:animScale>
                                      <p:cBhvr>
                                        <p:cTn id="235" dur="83" decel="50000">
                                          <p:stCondLst>
                                            <p:cond delay="338"/>
                                          </p:stCondLst>
                                        </p:cTn>
                                        <p:tgtEl>
                                          <p:spTgt spid="3">
                                            <p:txEl>
                                              <p:pRg st="13" end="13"/>
                                            </p:txEl>
                                          </p:spTgt>
                                        </p:tgtEl>
                                      </p:cBhvr>
                                      <p:to x="100000" y="100000"/>
                                    </p:animScale>
                                    <p:animScale>
                                      <p:cBhvr>
                                        <p:cTn id="236" dur="13">
                                          <p:stCondLst>
                                            <p:cond delay="656"/>
                                          </p:stCondLst>
                                        </p:cTn>
                                        <p:tgtEl>
                                          <p:spTgt spid="3">
                                            <p:txEl>
                                              <p:pRg st="13" end="13"/>
                                            </p:txEl>
                                          </p:spTgt>
                                        </p:tgtEl>
                                      </p:cBhvr>
                                      <p:to x="100000" y="80000"/>
                                    </p:animScale>
                                    <p:animScale>
                                      <p:cBhvr>
                                        <p:cTn id="237" dur="83" decel="50000">
                                          <p:stCondLst>
                                            <p:cond delay="669"/>
                                          </p:stCondLst>
                                        </p:cTn>
                                        <p:tgtEl>
                                          <p:spTgt spid="3">
                                            <p:txEl>
                                              <p:pRg st="13" end="13"/>
                                            </p:txEl>
                                          </p:spTgt>
                                        </p:tgtEl>
                                      </p:cBhvr>
                                      <p:to x="100000" y="100000"/>
                                    </p:animScale>
                                    <p:animScale>
                                      <p:cBhvr>
                                        <p:cTn id="238" dur="13">
                                          <p:stCondLst>
                                            <p:cond delay="821"/>
                                          </p:stCondLst>
                                        </p:cTn>
                                        <p:tgtEl>
                                          <p:spTgt spid="3">
                                            <p:txEl>
                                              <p:pRg st="13" end="13"/>
                                            </p:txEl>
                                          </p:spTgt>
                                        </p:tgtEl>
                                      </p:cBhvr>
                                      <p:to x="100000" y="90000"/>
                                    </p:animScale>
                                    <p:animScale>
                                      <p:cBhvr>
                                        <p:cTn id="239" dur="83" decel="50000">
                                          <p:stCondLst>
                                            <p:cond delay="834"/>
                                          </p:stCondLst>
                                        </p:cTn>
                                        <p:tgtEl>
                                          <p:spTgt spid="3">
                                            <p:txEl>
                                              <p:pRg st="13" end="13"/>
                                            </p:txEl>
                                          </p:spTgt>
                                        </p:tgtEl>
                                      </p:cBhvr>
                                      <p:to x="100000" y="100000"/>
                                    </p:animScale>
                                    <p:animScale>
                                      <p:cBhvr>
                                        <p:cTn id="240" dur="13">
                                          <p:stCondLst>
                                            <p:cond delay="904"/>
                                          </p:stCondLst>
                                        </p:cTn>
                                        <p:tgtEl>
                                          <p:spTgt spid="3">
                                            <p:txEl>
                                              <p:pRg st="13" end="13"/>
                                            </p:txEl>
                                          </p:spTgt>
                                        </p:tgtEl>
                                      </p:cBhvr>
                                      <p:to x="100000" y="95000"/>
                                    </p:animScale>
                                    <p:animScale>
                                      <p:cBhvr>
                                        <p:cTn id="241" dur="83" decel="50000">
                                          <p:stCondLst>
                                            <p:cond delay="917"/>
                                          </p:stCondLst>
                                        </p:cTn>
                                        <p:tgtEl>
                                          <p:spTgt spid="3">
                                            <p:txEl>
                                              <p:pRg st="13" end="1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3" y="269631"/>
            <a:ext cx="8534400" cy="5724769"/>
          </a:xfrm>
        </p:spPr>
        <p:txBody>
          <a:bodyPr>
            <a:normAutofit/>
          </a:bodyPr>
          <a:lstStyle/>
          <a:p>
            <a:pPr marL="285750" indent="-285750">
              <a:buClr>
                <a:schemeClr val="accent6"/>
              </a:buClr>
              <a:buFont typeface="Wingdings" panose="05000000000000000000" pitchFamily="2" charset="2"/>
              <a:buChar char="Ø"/>
            </a:pPr>
            <a:r>
              <a:rPr lang="en-IN" sz="2000" dirty="0" smtClean="0">
                <a:solidFill>
                  <a:srgbClr val="002060"/>
                </a:solidFill>
              </a:rPr>
              <a:t>Create a class A that contains structure that contain information for file name and their locations and other variables used throughout the code</a:t>
            </a:r>
          </a:p>
          <a:p>
            <a:pPr marL="285750" indent="-285750">
              <a:buClr>
                <a:schemeClr val="accent6"/>
              </a:buClr>
              <a:buFont typeface="Wingdings" panose="05000000000000000000" pitchFamily="2" charset="2"/>
              <a:buChar char="Ø"/>
            </a:pPr>
            <a:r>
              <a:rPr lang="en-IN" sz="2000" dirty="0" smtClean="0">
                <a:solidFill>
                  <a:srgbClr val="002060"/>
                </a:solidFill>
              </a:rPr>
              <a:t>Create a class B which contains menu and redirecting functions to redirect according to user requirement</a:t>
            </a:r>
          </a:p>
          <a:p>
            <a:pPr marL="285750" indent="-285750">
              <a:buClr>
                <a:schemeClr val="accent6"/>
              </a:buClr>
              <a:buFont typeface="Wingdings" panose="05000000000000000000" pitchFamily="2" charset="2"/>
              <a:buChar char="Ø"/>
            </a:pPr>
            <a:r>
              <a:rPr lang="en-IN" sz="2000" dirty="0" smtClean="0">
                <a:solidFill>
                  <a:srgbClr val="002060"/>
                </a:solidFill>
              </a:rPr>
              <a:t>Create a class C where all the functions are called and all the command  and function </a:t>
            </a:r>
            <a:r>
              <a:rPr lang="en-IN" sz="2000" smtClean="0">
                <a:solidFill>
                  <a:srgbClr val="002060"/>
                </a:solidFill>
              </a:rPr>
              <a:t>execution occurs</a:t>
            </a:r>
            <a:endParaRPr lang="en-IN" sz="2000" dirty="0" smtClean="0">
              <a:solidFill>
                <a:srgbClr val="002060"/>
              </a:solidFill>
            </a:endParaRPr>
          </a:p>
          <a:p>
            <a:pPr marL="285750" indent="-285750">
              <a:buClr>
                <a:schemeClr val="accent6"/>
              </a:buClr>
              <a:buFont typeface="Wingdings" panose="05000000000000000000" pitchFamily="2" charset="2"/>
              <a:buChar char="Ø"/>
            </a:pPr>
            <a:r>
              <a:rPr lang="en-IN" sz="2000" dirty="0" smtClean="0">
                <a:solidFill>
                  <a:srgbClr val="002060"/>
                </a:solidFill>
              </a:rPr>
              <a:t>Then all the statements of that function execute then the user is allow to see the output for 10 seconds and is redirect back again to the menu and this process continues until the user selects to exit.</a:t>
            </a:r>
          </a:p>
          <a:p>
            <a:pPr marL="285750" indent="-285750">
              <a:buClr>
                <a:schemeClr val="accent6"/>
              </a:buClr>
              <a:buFont typeface="Wingdings" panose="05000000000000000000" pitchFamily="2" charset="2"/>
              <a:buChar char="Ø"/>
            </a:pPr>
            <a:r>
              <a:rPr lang="en-IN" sz="2000" dirty="0" smtClean="0">
                <a:solidFill>
                  <a:srgbClr val="002060"/>
                </a:solidFill>
              </a:rPr>
              <a:t>We have a folder named main which is actually considered as our main drive and it then contains other sub-folders same as in a original drive.</a:t>
            </a:r>
            <a:endParaRPr lang="en-IN" sz="2000" dirty="0">
              <a:solidFill>
                <a:srgbClr val="002060"/>
              </a:solidFill>
            </a:endParaRPr>
          </a:p>
        </p:txBody>
      </p:sp>
    </p:spTree>
    <p:extLst>
      <p:ext uri="{BB962C8B-B14F-4D97-AF65-F5344CB8AC3E}">
        <p14:creationId xmlns:p14="http://schemas.microsoft.com/office/powerpoint/2010/main" val="238391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43590" y="1211283"/>
            <a:ext cx="8534400" cy="4999512"/>
          </a:xfrm>
        </p:spPr>
        <p:txBody>
          <a:bodyPr/>
          <a:lstStyle/>
          <a:p>
            <a:pPr marL="342900" indent="-342900">
              <a:buFont typeface="+mj-lt"/>
              <a:buAutoNum type="arabicPeriod"/>
            </a:pPr>
            <a:r>
              <a:rPr lang="en-IN" dirty="0" smtClean="0">
                <a:solidFill>
                  <a:srgbClr val="002060"/>
                </a:solidFill>
              </a:rPr>
              <a:t>Start</a:t>
            </a:r>
          </a:p>
          <a:p>
            <a:pPr marL="342900" indent="-342900">
              <a:buFont typeface="+mj-lt"/>
              <a:buAutoNum type="arabicPeriod"/>
            </a:pPr>
            <a:r>
              <a:rPr lang="en-IN" dirty="0" smtClean="0">
                <a:solidFill>
                  <a:srgbClr val="002060"/>
                </a:solidFill>
              </a:rPr>
              <a:t>Selection of task/function which user what to perform .</a:t>
            </a:r>
          </a:p>
          <a:p>
            <a:pPr marL="342900" indent="-342900">
              <a:buFont typeface="+mj-lt"/>
              <a:buAutoNum type="arabicPeriod"/>
            </a:pPr>
            <a:r>
              <a:rPr lang="en-IN" dirty="0" smtClean="0">
                <a:solidFill>
                  <a:srgbClr val="002060"/>
                </a:solidFill>
              </a:rPr>
              <a:t>Calling of the function according to the choice of the user.</a:t>
            </a:r>
          </a:p>
          <a:p>
            <a:pPr marL="342900" indent="-342900">
              <a:buFont typeface="+mj-lt"/>
              <a:buAutoNum type="arabicPeriod"/>
            </a:pPr>
            <a:r>
              <a:rPr lang="en-IN" dirty="0" smtClean="0">
                <a:solidFill>
                  <a:srgbClr val="002060"/>
                </a:solidFill>
              </a:rPr>
              <a:t>Execution of the statements from inside of the called function.</a:t>
            </a:r>
          </a:p>
          <a:p>
            <a:pPr marL="342900" indent="-342900">
              <a:buFont typeface="+mj-lt"/>
              <a:buAutoNum type="arabicPeriod"/>
            </a:pPr>
            <a:r>
              <a:rPr lang="en-IN" dirty="0" smtClean="0">
                <a:solidFill>
                  <a:srgbClr val="002060"/>
                </a:solidFill>
              </a:rPr>
              <a:t>10 second hold/standby so that user can see the output of the task complete then is again redirected the main menu.</a:t>
            </a:r>
          </a:p>
          <a:p>
            <a:pPr marL="342900" indent="-342900">
              <a:buFont typeface="+mj-lt"/>
              <a:buAutoNum type="arabicPeriod"/>
            </a:pPr>
            <a:r>
              <a:rPr lang="en-IN" dirty="0" smtClean="0">
                <a:solidFill>
                  <a:srgbClr val="002060"/>
                </a:solidFill>
              </a:rPr>
              <a:t>Looping the same code again till the user choose to exit</a:t>
            </a:r>
          </a:p>
          <a:p>
            <a:pPr marL="342900" indent="-342900">
              <a:buFont typeface="+mj-lt"/>
              <a:buAutoNum type="arabicPeriod"/>
            </a:pPr>
            <a:r>
              <a:rPr lang="en-IN" dirty="0" smtClean="0">
                <a:solidFill>
                  <a:srgbClr val="002060"/>
                </a:solidFill>
              </a:rPr>
              <a:t>Exit </a:t>
            </a:r>
          </a:p>
          <a:p>
            <a:pPr marL="342900" indent="-342900">
              <a:buFont typeface="+mj-lt"/>
              <a:buAutoNum type="arabicPeriod"/>
            </a:pPr>
            <a:endParaRPr lang="en-IN" dirty="0"/>
          </a:p>
        </p:txBody>
      </p:sp>
      <p:sp>
        <p:nvSpPr>
          <p:cNvPr id="4" name="Rectangle 3"/>
          <p:cNvSpPr/>
          <p:nvPr/>
        </p:nvSpPr>
        <p:spPr>
          <a:xfrm>
            <a:off x="2763571" y="129133"/>
            <a:ext cx="4147289"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ALGORITHM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702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227" fill="hold">
                                          <p:stCondLst>
                                            <p:cond delay="0"/>
                                          </p:stCondLst>
                                        </p:cTn>
                                        <p:tgtEl>
                                          <p:spTgt spid="4"/>
                                        </p:tgtEl>
                                        <p:attrNameLst>
                                          <p:attrName>style.rotation</p:attrName>
                                        </p:attrNameLst>
                                      </p:cBhvr>
                                      <p:to>
                                        <p:strVal val="-45.0"/>
                                      </p:to>
                                    </p:set>
                                    <p:anim calcmode="lin" valueType="num">
                                      <p:cBhvr>
                                        <p:cTn id="8"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9" dur="500"/>
                                        <p:tgtEl>
                                          <p:spTgt spid="3">
                                            <p:txEl>
                                              <p:pRg st="0" end="0"/>
                                            </p:txEl>
                                          </p:spTgt>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5" dur="500"/>
                                        <p:tgtEl>
                                          <p:spTgt spid="3">
                                            <p:txEl>
                                              <p:pRg st="1" end="1"/>
                                            </p:txEl>
                                          </p:spTgt>
                                        </p:tgtEl>
                                      </p:cBhvr>
                                    </p:animEffect>
                                  </p:childTnLst>
                                </p:cTn>
                              </p:par>
                              <p:par>
                                <p:cTn id="26" presetID="49" presetClass="entr" presetSubtype="0" decel="10000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31" dur="500"/>
                                        <p:tgtEl>
                                          <p:spTgt spid="3">
                                            <p:txEl>
                                              <p:pRg st="2" end="2"/>
                                            </p:txEl>
                                          </p:spTgt>
                                        </p:tgtEl>
                                      </p:cBhvr>
                                    </p:animEffect>
                                  </p:childTnLst>
                                </p:cTn>
                              </p:par>
                              <p:par>
                                <p:cTn id="32" presetID="49" presetClass="entr" presetSubtype="0" decel="10000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6"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37" dur="500"/>
                                        <p:tgtEl>
                                          <p:spTgt spid="3">
                                            <p:txEl>
                                              <p:pRg st="3" end="3"/>
                                            </p:txEl>
                                          </p:spTgt>
                                        </p:tgtEl>
                                      </p:cBhvr>
                                    </p:animEffect>
                                  </p:childTnLst>
                                </p:cTn>
                              </p:par>
                              <p:par>
                                <p:cTn id="38" presetID="49" presetClass="entr" presetSubtype="0" decel="10000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2"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43" dur="500"/>
                                        <p:tgtEl>
                                          <p:spTgt spid="3">
                                            <p:txEl>
                                              <p:pRg st="4" end="4"/>
                                            </p:txEl>
                                          </p:spTgt>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8"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49" dur="500"/>
                                        <p:tgtEl>
                                          <p:spTgt spid="3">
                                            <p:txEl>
                                              <p:pRg st="5" end="5"/>
                                            </p:txEl>
                                          </p:spTgt>
                                        </p:tgtEl>
                                      </p:cBhvr>
                                    </p:animEffect>
                                  </p:childTnLst>
                                </p:cTn>
                              </p:par>
                              <p:par>
                                <p:cTn id="50" presetID="49" presetClass="entr" presetSubtype="0" decel="100000" fill="hold"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4"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5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213" y="190005"/>
            <a:ext cx="8534400" cy="5804395"/>
          </a:xfrm>
        </p:spPr>
        <p:txBody>
          <a:bodyPr/>
          <a:lstStyle/>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6204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26275" y="285008"/>
            <a:ext cx="1128156" cy="558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5" name="Rectangle 4"/>
          <p:cNvSpPr/>
          <p:nvPr/>
        </p:nvSpPr>
        <p:spPr>
          <a:xfrm>
            <a:off x="653142" y="1816925"/>
            <a:ext cx="1674421" cy="1116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Choice selection by the user</a:t>
            </a:r>
            <a:endParaRPr lang="en-IN" dirty="0"/>
          </a:p>
        </p:txBody>
      </p:sp>
      <p:sp>
        <p:nvSpPr>
          <p:cNvPr id="6" name="Flowchart: Decision 5"/>
          <p:cNvSpPr/>
          <p:nvPr/>
        </p:nvSpPr>
        <p:spPr>
          <a:xfrm>
            <a:off x="5688280" y="3113475"/>
            <a:ext cx="1983180" cy="127065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p:cNvSpPr/>
          <p:nvPr/>
        </p:nvSpPr>
        <p:spPr>
          <a:xfrm>
            <a:off x="10400805" y="5676565"/>
            <a:ext cx="1128156" cy="558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END</a:t>
            </a:r>
            <a:endParaRPr lang="en-IN" dirty="0"/>
          </a:p>
        </p:txBody>
      </p:sp>
      <p:sp>
        <p:nvSpPr>
          <p:cNvPr id="9" name="Rectangle 8"/>
          <p:cNvSpPr/>
          <p:nvPr/>
        </p:nvSpPr>
        <p:spPr>
          <a:xfrm>
            <a:off x="3479470" y="4372259"/>
            <a:ext cx="1674421" cy="1116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Execution of called function</a:t>
            </a:r>
            <a:endParaRPr lang="en-IN" dirty="0"/>
          </a:p>
        </p:txBody>
      </p:sp>
      <p:cxnSp>
        <p:nvCxnSpPr>
          <p:cNvPr id="15" name="Straight Arrow Connector 14"/>
          <p:cNvCxnSpPr>
            <a:stCxn id="4" idx="4"/>
            <a:endCxn id="5" idx="0"/>
          </p:cNvCxnSpPr>
          <p:nvPr/>
        </p:nvCxnSpPr>
        <p:spPr>
          <a:xfrm>
            <a:off x="1490353" y="843148"/>
            <a:ext cx="0" cy="973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Elbow Connector 21"/>
          <p:cNvCxnSpPr>
            <a:stCxn id="9" idx="1"/>
            <a:endCxn id="5" idx="2"/>
          </p:cNvCxnSpPr>
          <p:nvPr/>
        </p:nvCxnSpPr>
        <p:spPr>
          <a:xfrm rot="10800000">
            <a:off x="1490354" y="2933206"/>
            <a:ext cx="1989117" cy="199719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9" name="Elbow Connector 28"/>
          <p:cNvCxnSpPr>
            <a:stCxn id="6" idx="1"/>
          </p:cNvCxnSpPr>
          <p:nvPr/>
        </p:nvCxnSpPr>
        <p:spPr>
          <a:xfrm rot="10800000" flipV="1">
            <a:off x="4316682" y="3748804"/>
            <a:ext cx="1371599" cy="62345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1" name="Elbow Connector 30"/>
          <p:cNvCxnSpPr>
            <a:stCxn id="6" idx="3"/>
            <a:endCxn id="8" idx="0"/>
          </p:cNvCxnSpPr>
          <p:nvPr/>
        </p:nvCxnSpPr>
        <p:spPr>
          <a:xfrm>
            <a:off x="7671460" y="3748805"/>
            <a:ext cx="3293423" cy="19277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7897091" y="3379472"/>
            <a:ext cx="3150221" cy="369332"/>
          </a:xfrm>
          <a:prstGeom prst="rect">
            <a:avLst/>
          </a:prstGeom>
          <a:noFill/>
        </p:spPr>
        <p:txBody>
          <a:bodyPr wrap="none" rtlCol="0">
            <a:spAutoFit/>
          </a:bodyPr>
          <a:lstStyle/>
          <a:p>
            <a:r>
              <a:rPr lang="en-IN" dirty="0" smtClean="0"/>
              <a:t>If exit is choose by the user</a:t>
            </a:r>
            <a:endParaRPr lang="en-IN" dirty="0"/>
          </a:p>
        </p:txBody>
      </p:sp>
      <p:sp>
        <p:nvSpPr>
          <p:cNvPr id="34" name="TextBox 33"/>
          <p:cNvSpPr txBox="1"/>
          <p:nvPr/>
        </p:nvSpPr>
        <p:spPr>
          <a:xfrm>
            <a:off x="1421443" y="6003022"/>
            <a:ext cx="3384260" cy="646331"/>
          </a:xfrm>
          <a:prstGeom prst="rect">
            <a:avLst/>
          </a:prstGeom>
          <a:noFill/>
        </p:spPr>
        <p:txBody>
          <a:bodyPr wrap="none" rtlCol="0">
            <a:spAutoFit/>
          </a:bodyPr>
          <a:lstStyle/>
          <a:p>
            <a:r>
              <a:rPr lang="en-IN" dirty="0" smtClean="0"/>
              <a:t>If the entered input does not</a:t>
            </a:r>
          </a:p>
          <a:p>
            <a:r>
              <a:rPr lang="en-IN" dirty="0"/>
              <a:t>m</a:t>
            </a:r>
            <a:r>
              <a:rPr lang="en-IN" dirty="0" smtClean="0"/>
              <a:t>atch any condition</a:t>
            </a:r>
          </a:p>
        </p:txBody>
      </p:sp>
      <p:sp>
        <p:nvSpPr>
          <p:cNvPr id="35" name="TextBox 34"/>
          <p:cNvSpPr txBox="1"/>
          <p:nvPr/>
        </p:nvSpPr>
        <p:spPr>
          <a:xfrm>
            <a:off x="3847605" y="2584101"/>
            <a:ext cx="2820390" cy="1200329"/>
          </a:xfrm>
          <a:prstGeom prst="rect">
            <a:avLst/>
          </a:prstGeom>
          <a:noFill/>
        </p:spPr>
        <p:txBody>
          <a:bodyPr wrap="square" rtlCol="0">
            <a:spAutoFit/>
          </a:bodyPr>
          <a:lstStyle/>
          <a:p>
            <a:r>
              <a:rPr lang="en-IN" dirty="0" smtClean="0"/>
              <a:t>If the entered input is </a:t>
            </a:r>
          </a:p>
          <a:p>
            <a:r>
              <a:rPr lang="en-IN" dirty="0" smtClean="0"/>
              <a:t>correct and matches </a:t>
            </a:r>
          </a:p>
          <a:p>
            <a:r>
              <a:rPr lang="en-IN" dirty="0" smtClean="0"/>
              <a:t>to a conditional operator</a:t>
            </a:r>
            <a:endParaRPr lang="en-IN" dirty="0"/>
          </a:p>
        </p:txBody>
      </p:sp>
      <p:sp>
        <p:nvSpPr>
          <p:cNvPr id="36" name="TextBox 35"/>
          <p:cNvSpPr txBox="1"/>
          <p:nvPr/>
        </p:nvSpPr>
        <p:spPr>
          <a:xfrm>
            <a:off x="6094385" y="3414200"/>
            <a:ext cx="1337226" cy="646331"/>
          </a:xfrm>
          <a:prstGeom prst="rect">
            <a:avLst/>
          </a:prstGeom>
          <a:noFill/>
        </p:spPr>
        <p:txBody>
          <a:bodyPr wrap="none" rtlCol="0">
            <a:spAutoFit/>
          </a:bodyPr>
          <a:lstStyle/>
          <a:p>
            <a:r>
              <a:rPr lang="en-IN" dirty="0" smtClean="0">
                <a:solidFill>
                  <a:schemeClr val="bg1"/>
                </a:solidFill>
              </a:rPr>
              <a:t>If else</a:t>
            </a:r>
          </a:p>
          <a:p>
            <a:r>
              <a:rPr lang="en-IN" dirty="0" smtClean="0">
                <a:solidFill>
                  <a:schemeClr val="bg1"/>
                </a:solidFill>
              </a:rPr>
              <a:t>conditions</a:t>
            </a:r>
            <a:endParaRPr lang="en-IN" dirty="0">
              <a:solidFill>
                <a:schemeClr val="bg1"/>
              </a:solidFill>
            </a:endParaRPr>
          </a:p>
        </p:txBody>
      </p:sp>
      <p:cxnSp>
        <p:nvCxnSpPr>
          <p:cNvPr id="38" name="Elbow Connector 37"/>
          <p:cNvCxnSpPr>
            <a:stCxn id="6" idx="2"/>
          </p:cNvCxnSpPr>
          <p:nvPr/>
        </p:nvCxnSpPr>
        <p:spPr>
          <a:xfrm rot="5400000">
            <a:off x="2693797" y="1892217"/>
            <a:ext cx="1494156" cy="64779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rot="5400000" flipH="1" flipV="1">
            <a:off x="-1324101" y="3901048"/>
            <a:ext cx="3503223" cy="45126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5" idx="3"/>
            <a:endCxn id="6" idx="0"/>
          </p:cNvCxnSpPr>
          <p:nvPr/>
        </p:nvCxnSpPr>
        <p:spPr>
          <a:xfrm>
            <a:off x="2327563" y="2375066"/>
            <a:ext cx="4352307" cy="73840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454066" y="3660049"/>
            <a:ext cx="1871025" cy="1323439"/>
          </a:xfrm>
          <a:prstGeom prst="rect">
            <a:avLst/>
          </a:prstGeom>
          <a:noFill/>
        </p:spPr>
        <p:txBody>
          <a:bodyPr wrap="none" rtlCol="0">
            <a:spAutoFit/>
          </a:bodyPr>
          <a:lstStyle/>
          <a:p>
            <a:r>
              <a:rPr lang="en-IN" sz="1600" dirty="0" smtClean="0"/>
              <a:t>Redirection to </a:t>
            </a:r>
          </a:p>
          <a:p>
            <a:r>
              <a:rPr lang="en-IN" sz="1600" dirty="0" smtClean="0"/>
              <a:t>the menu after </a:t>
            </a:r>
          </a:p>
          <a:p>
            <a:r>
              <a:rPr lang="en-IN" sz="1600" dirty="0" smtClean="0"/>
              <a:t>execution of the </a:t>
            </a:r>
          </a:p>
          <a:p>
            <a:r>
              <a:rPr lang="en-IN" sz="1600" dirty="0" smtClean="0"/>
              <a:t>statements after </a:t>
            </a:r>
          </a:p>
          <a:p>
            <a:r>
              <a:rPr lang="en-IN" sz="1600" dirty="0" smtClean="0"/>
              <a:t>a delay</a:t>
            </a:r>
            <a:endParaRPr lang="en-IN" sz="1600" dirty="0"/>
          </a:p>
        </p:txBody>
      </p:sp>
    </p:spTree>
    <p:extLst>
      <p:ext uri="{BB962C8B-B14F-4D97-AF65-F5344CB8AC3E}">
        <p14:creationId xmlns:p14="http://schemas.microsoft.com/office/powerpoint/2010/main" val="90162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anim calcmode="lin" valueType="num">
                                      <p:cBhvr>
                                        <p:cTn id="53" dur="1000" fill="hold"/>
                                        <p:tgtEl>
                                          <p:spTgt spid="45"/>
                                        </p:tgtEl>
                                        <p:attrNameLst>
                                          <p:attrName>ppt_x</p:attrName>
                                        </p:attrNameLst>
                                      </p:cBhvr>
                                      <p:tavLst>
                                        <p:tav tm="0">
                                          <p:val>
                                            <p:strVal val="#ppt_x"/>
                                          </p:val>
                                        </p:tav>
                                        <p:tav tm="100000">
                                          <p:val>
                                            <p:strVal val="#ppt_x"/>
                                          </p:val>
                                        </p:tav>
                                      </p:tavLst>
                                    </p:anim>
                                    <p:anim calcmode="lin" valueType="num">
                                      <p:cBhvr>
                                        <p:cTn id="54" dur="1000" fill="hold"/>
                                        <p:tgtEl>
                                          <p:spTgt spid="45"/>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1000"/>
                                        <p:tgtEl>
                                          <p:spTgt spid="49"/>
                                        </p:tgtEl>
                                      </p:cBhvr>
                                    </p:animEffect>
                                    <p:anim calcmode="lin" valueType="num">
                                      <p:cBhvr>
                                        <p:cTn id="63" dur="1000" fill="hold"/>
                                        <p:tgtEl>
                                          <p:spTgt spid="49"/>
                                        </p:tgtEl>
                                        <p:attrNameLst>
                                          <p:attrName>ppt_x</p:attrName>
                                        </p:attrNameLst>
                                      </p:cBhvr>
                                      <p:tavLst>
                                        <p:tav tm="0">
                                          <p:val>
                                            <p:strVal val="#ppt_x"/>
                                          </p:val>
                                        </p:tav>
                                        <p:tav tm="100000">
                                          <p:val>
                                            <p:strVal val="#ppt_x"/>
                                          </p:val>
                                        </p:tav>
                                      </p:tavLst>
                                    </p:anim>
                                    <p:anim calcmode="lin" valueType="num">
                                      <p:cBhvr>
                                        <p:cTn id="64" dur="1000" fill="hold"/>
                                        <p:tgtEl>
                                          <p:spTgt spid="49"/>
                                        </p:tgtEl>
                                        <p:attrNameLst>
                                          <p:attrName>ppt_y</p:attrName>
                                        </p:attrNameLst>
                                      </p:cBhvr>
                                      <p:tavLst>
                                        <p:tav tm="0">
                                          <p:val>
                                            <p:strVal val="#ppt_y-.1"/>
                                          </p:val>
                                        </p:tav>
                                        <p:tav tm="100000">
                                          <p:val>
                                            <p:strVal val="#ppt_y"/>
                                          </p:val>
                                        </p:tav>
                                      </p:tavLst>
                                    </p:anim>
                                  </p:childTnLst>
                                </p:cTn>
                              </p:par>
                            </p:childTnLst>
                          </p:cTn>
                        </p:par>
                        <p:par>
                          <p:cTn id="65" fill="hold">
                            <p:stCondLst>
                              <p:cond delay="1500"/>
                            </p:stCondLst>
                            <p:childTnLst>
                              <p:par>
                                <p:cTn id="66" presetID="31"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p:cTn id="68" dur="1000" fill="hold"/>
                                        <p:tgtEl>
                                          <p:spTgt spid="50"/>
                                        </p:tgtEl>
                                        <p:attrNameLst>
                                          <p:attrName>ppt_w</p:attrName>
                                        </p:attrNameLst>
                                      </p:cBhvr>
                                      <p:tavLst>
                                        <p:tav tm="0">
                                          <p:val>
                                            <p:fltVal val="0"/>
                                          </p:val>
                                        </p:tav>
                                        <p:tav tm="100000">
                                          <p:val>
                                            <p:strVal val="#ppt_w"/>
                                          </p:val>
                                        </p:tav>
                                      </p:tavLst>
                                    </p:anim>
                                    <p:anim calcmode="lin" valueType="num">
                                      <p:cBhvr>
                                        <p:cTn id="69" dur="1000" fill="hold"/>
                                        <p:tgtEl>
                                          <p:spTgt spid="50"/>
                                        </p:tgtEl>
                                        <p:attrNameLst>
                                          <p:attrName>ppt_h</p:attrName>
                                        </p:attrNameLst>
                                      </p:cBhvr>
                                      <p:tavLst>
                                        <p:tav tm="0">
                                          <p:val>
                                            <p:fltVal val="0"/>
                                          </p:val>
                                        </p:tav>
                                        <p:tav tm="100000">
                                          <p:val>
                                            <p:strVal val="#ppt_h"/>
                                          </p:val>
                                        </p:tav>
                                      </p:tavLst>
                                    </p:anim>
                                    <p:anim calcmode="lin" valueType="num">
                                      <p:cBhvr>
                                        <p:cTn id="70" dur="1000" fill="hold"/>
                                        <p:tgtEl>
                                          <p:spTgt spid="50"/>
                                        </p:tgtEl>
                                        <p:attrNameLst>
                                          <p:attrName>style.rotation</p:attrName>
                                        </p:attrNameLst>
                                      </p:cBhvr>
                                      <p:tavLst>
                                        <p:tav tm="0">
                                          <p:val>
                                            <p:fltVal val="90"/>
                                          </p:val>
                                        </p:tav>
                                        <p:tav tm="100000">
                                          <p:val>
                                            <p:fltVal val="0"/>
                                          </p:val>
                                        </p:tav>
                                      </p:tavLst>
                                    </p:anim>
                                    <p:animEffect transition="in" filter="fade">
                                      <p:cBhvr>
                                        <p:cTn id="71" dur="1000"/>
                                        <p:tgtEl>
                                          <p:spTgt spid="50"/>
                                        </p:tgtEl>
                                      </p:cBhvr>
                                    </p:animEffect>
                                  </p:childTnLst>
                                </p:cTn>
                              </p:par>
                            </p:childTnLst>
                          </p:cTn>
                        </p:par>
                        <p:par>
                          <p:cTn id="72" fill="hold">
                            <p:stCondLst>
                              <p:cond delay="2500"/>
                            </p:stCondLst>
                            <p:childTnLst>
                              <p:par>
                                <p:cTn id="73" presetID="31"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1000" fill="hold"/>
                                        <p:tgtEl>
                                          <p:spTgt spid="35"/>
                                        </p:tgtEl>
                                        <p:attrNameLst>
                                          <p:attrName>ppt_w</p:attrName>
                                        </p:attrNameLst>
                                      </p:cBhvr>
                                      <p:tavLst>
                                        <p:tav tm="0">
                                          <p:val>
                                            <p:fltVal val="0"/>
                                          </p:val>
                                        </p:tav>
                                        <p:tav tm="100000">
                                          <p:val>
                                            <p:strVal val="#ppt_w"/>
                                          </p:val>
                                        </p:tav>
                                      </p:tavLst>
                                    </p:anim>
                                    <p:anim calcmode="lin" valueType="num">
                                      <p:cBhvr>
                                        <p:cTn id="76" dur="1000" fill="hold"/>
                                        <p:tgtEl>
                                          <p:spTgt spid="35"/>
                                        </p:tgtEl>
                                        <p:attrNameLst>
                                          <p:attrName>ppt_h</p:attrName>
                                        </p:attrNameLst>
                                      </p:cBhvr>
                                      <p:tavLst>
                                        <p:tav tm="0">
                                          <p:val>
                                            <p:fltVal val="0"/>
                                          </p:val>
                                        </p:tav>
                                        <p:tav tm="100000">
                                          <p:val>
                                            <p:strVal val="#ppt_h"/>
                                          </p:val>
                                        </p:tav>
                                      </p:tavLst>
                                    </p:anim>
                                    <p:anim calcmode="lin" valueType="num">
                                      <p:cBhvr>
                                        <p:cTn id="77" dur="1000" fill="hold"/>
                                        <p:tgtEl>
                                          <p:spTgt spid="35"/>
                                        </p:tgtEl>
                                        <p:attrNameLst>
                                          <p:attrName>style.rotation</p:attrName>
                                        </p:attrNameLst>
                                      </p:cBhvr>
                                      <p:tavLst>
                                        <p:tav tm="0">
                                          <p:val>
                                            <p:fltVal val="90"/>
                                          </p:val>
                                        </p:tav>
                                        <p:tav tm="100000">
                                          <p:val>
                                            <p:fltVal val="0"/>
                                          </p:val>
                                        </p:tav>
                                      </p:tavLst>
                                    </p:anim>
                                    <p:animEffect transition="in" filter="fade">
                                      <p:cBhvr>
                                        <p:cTn id="78" dur="1000"/>
                                        <p:tgtEl>
                                          <p:spTgt spid="35"/>
                                        </p:tgtEl>
                                      </p:cBhvr>
                                    </p:animEffect>
                                  </p:childTnLst>
                                </p:cTn>
                              </p:par>
                            </p:childTnLst>
                          </p:cTn>
                        </p:par>
                        <p:par>
                          <p:cTn id="79" fill="hold">
                            <p:stCondLst>
                              <p:cond delay="3500"/>
                            </p:stCondLst>
                            <p:childTnLst>
                              <p:par>
                                <p:cTn id="80" presetID="31" presetClass="entr" presetSubtype="0"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1000" fill="hold"/>
                                        <p:tgtEl>
                                          <p:spTgt spid="33"/>
                                        </p:tgtEl>
                                        <p:attrNameLst>
                                          <p:attrName>ppt_w</p:attrName>
                                        </p:attrNameLst>
                                      </p:cBhvr>
                                      <p:tavLst>
                                        <p:tav tm="0">
                                          <p:val>
                                            <p:fltVal val="0"/>
                                          </p:val>
                                        </p:tav>
                                        <p:tav tm="100000">
                                          <p:val>
                                            <p:strVal val="#ppt_w"/>
                                          </p:val>
                                        </p:tav>
                                      </p:tavLst>
                                    </p:anim>
                                    <p:anim calcmode="lin" valueType="num">
                                      <p:cBhvr>
                                        <p:cTn id="83" dur="1000" fill="hold"/>
                                        <p:tgtEl>
                                          <p:spTgt spid="33"/>
                                        </p:tgtEl>
                                        <p:attrNameLst>
                                          <p:attrName>ppt_h</p:attrName>
                                        </p:attrNameLst>
                                      </p:cBhvr>
                                      <p:tavLst>
                                        <p:tav tm="0">
                                          <p:val>
                                            <p:fltVal val="0"/>
                                          </p:val>
                                        </p:tav>
                                        <p:tav tm="100000">
                                          <p:val>
                                            <p:strVal val="#ppt_h"/>
                                          </p:val>
                                        </p:tav>
                                      </p:tavLst>
                                    </p:anim>
                                    <p:anim calcmode="lin" valueType="num">
                                      <p:cBhvr>
                                        <p:cTn id="84" dur="1000" fill="hold"/>
                                        <p:tgtEl>
                                          <p:spTgt spid="33"/>
                                        </p:tgtEl>
                                        <p:attrNameLst>
                                          <p:attrName>style.rotation</p:attrName>
                                        </p:attrNameLst>
                                      </p:cBhvr>
                                      <p:tavLst>
                                        <p:tav tm="0">
                                          <p:val>
                                            <p:fltVal val="90"/>
                                          </p:val>
                                        </p:tav>
                                        <p:tav tm="100000">
                                          <p:val>
                                            <p:fltVal val="0"/>
                                          </p:val>
                                        </p:tav>
                                      </p:tavLst>
                                    </p:anim>
                                    <p:animEffect transition="in" filter="fade">
                                      <p:cBhvr>
                                        <p:cTn id="85" dur="1000"/>
                                        <p:tgtEl>
                                          <p:spTgt spid="33"/>
                                        </p:tgtEl>
                                      </p:cBhvr>
                                    </p:animEffect>
                                  </p:childTnLst>
                                </p:cTn>
                              </p:par>
                            </p:childTnLst>
                          </p:cTn>
                        </p:par>
                        <p:par>
                          <p:cTn id="86" fill="hold">
                            <p:stCondLst>
                              <p:cond delay="4500"/>
                            </p:stCondLst>
                            <p:childTnLst>
                              <p:par>
                                <p:cTn id="87" presetID="31" presetClass="entr" presetSubtype="0"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1000" fill="hold"/>
                                        <p:tgtEl>
                                          <p:spTgt spid="34"/>
                                        </p:tgtEl>
                                        <p:attrNameLst>
                                          <p:attrName>ppt_w</p:attrName>
                                        </p:attrNameLst>
                                      </p:cBhvr>
                                      <p:tavLst>
                                        <p:tav tm="0">
                                          <p:val>
                                            <p:fltVal val="0"/>
                                          </p:val>
                                        </p:tav>
                                        <p:tav tm="100000">
                                          <p:val>
                                            <p:strVal val="#ppt_w"/>
                                          </p:val>
                                        </p:tav>
                                      </p:tavLst>
                                    </p:anim>
                                    <p:anim calcmode="lin" valueType="num">
                                      <p:cBhvr>
                                        <p:cTn id="90" dur="1000" fill="hold"/>
                                        <p:tgtEl>
                                          <p:spTgt spid="34"/>
                                        </p:tgtEl>
                                        <p:attrNameLst>
                                          <p:attrName>ppt_h</p:attrName>
                                        </p:attrNameLst>
                                      </p:cBhvr>
                                      <p:tavLst>
                                        <p:tav tm="0">
                                          <p:val>
                                            <p:fltVal val="0"/>
                                          </p:val>
                                        </p:tav>
                                        <p:tav tm="100000">
                                          <p:val>
                                            <p:strVal val="#ppt_h"/>
                                          </p:val>
                                        </p:tav>
                                      </p:tavLst>
                                    </p:anim>
                                    <p:anim calcmode="lin" valueType="num">
                                      <p:cBhvr>
                                        <p:cTn id="91" dur="1000" fill="hold"/>
                                        <p:tgtEl>
                                          <p:spTgt spid="34"/>
                                        </p:tgtEl>
                                        <p:attrNameLst>
                                          <p:attrName>style.rotation</p:attrName>
                                        </p:attrNameLst>
                                      </p:cBhvr>
                                      <p:tavLst>
                                        <p:tav tm="0">
                                          <p:val>
                                            <p:fltVal val="90"/>
                                          </p:val>
                                        </p:tav>
                                        <p:tav tm="100000">
                                          <p:val>
                                            <p:fltVal val="0"/>
                                          </p:val>
                                        </p:tav>
                                      </p:tavLst>
                                    </p:anim>
                                    <p:animEffect transition="in" filter="fade">
                                      <p:cBhvr>
                                        <p:cTn id="9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33" grpId="0"/>
      <p:bldP spid="34" grpId="0"/>
      <p:bldP spid="35" grpId="0"/>
      <p:bldP spid="36"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476681" y="1720426"/>
            <a:ext cx="4051109" cy="923330"/>
          </a:xfrm>
          <a:prstGeom prst="rect">
            <a:avLst/>
          </a:prstGeom>
          <a:noFill/>
          <a:effectLst>
            <a:glow rad="228600">
              <a:schemeClr val="accent4">
                <a:satMod val="175000"/>
                <a:alpha val="40000"/>
              </a:schemeClr>
            </a:glow>
            <a:innerShdw blurRad="63500" dist="50800" dir="5400000">
              <a:prstClr val="black">
                <a:alpha val="50000"/>
              </a:prstClr>
            </a:innerShdw>
            <a:softEdge rad="635000"/>
          </a:effectLst>
          <a:scene3d>
            <a:camera prst="orthographicFront"/>
            <a:lightRig rig="threePt" dir="t"/>
          </a:scene3d>
          <a:sp3d>
            <a:bevelT prst="convex"/>
          </a:sp3d>
        </p:spPr>
        <p:txBody>
          <a:bodyPr wrap="none" lIns="91440" tIns="45720" rIns="91440" bIns="45720">
            <a:sp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4873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remove" grpId="0" nodeType="afterEffect">
                                  <p:stCondLst>
                                    <p:cond delay="0"/>
                                  </p:stCondLst>
                                  <p:childTnLst>
                                    <p:animClr clrSpc="hsl" dir="cw">
                                      <p:cBhvr override="childStyle">
                                        <p:cTn id="6" dur="500" fill="hold"/>
                                        <p:tgtEl>
                                          <p:spTgt spid="15"/>
                                        </p:tgtEl>
                                        <p:attrNameLst>
                                          <p:attrName>style.color</p:attrName>
                                        </p:attrNameLst>
                                      </p:cBhvr>
                                      <p:by>
                                        <p:hsl h="7200000" s="0" l="0"/>
                                      </p:by>
                                    </p:animClr>
                                    <p:animClr clrSpc="hsl" dir="cw">
                                      <p:cBhvr>
                                        <p:cTn id="7" dur="500" fill="hold"/>
                                        <p:tgtEl>
                                          <p:spTgt spid="15"/>
                                        </p:tgtEl>
                                        <p:attrNameLst>
                                          <p:attrName>fillcolor</p:attrName>
                                        </p:attrNameLst>
                                      </p:cBhvr>
                                      <p:by>
                                        <p:hsl h="7200000" s="0" l="0"/>
                                      </p:by>
                                    </p:animClr>
                                    <p:animClr clrSpc="hsl" dir="cw">
                                      <p:cBhvr>
                                        <p:cTn id="8" dur="500" fill="hold"/>
                                        <p:tgtEl>
                                          <p:spTgt spid="15"/>
                                        </p:tgtEl>
                                        <p:attrNameLst>
                                          <p:attrName>stroke.color</p:attrName>
                                        </p:attrNameLst>
                                      </p:cBhvr>
                                      <p:by>
                                        <p:hsl h="7200000" s="0" l="0"/>
                                      </p:by>
                                    </p:animClr>
                                    <p:set>
                                      <p:cBhvr>
                                        <p:cTn id="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131</TotalTime>
  <Words>429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Century Gothic</vt:lpstr>
      <vt:lpstr>Wingdings</vt:lpstr>
      <vt:lpstr>Wingdings 3</vt:lpstr>
      <vt:lpstr>Slice</vt:lpstr>
      <vt:lpstr>ESFP II PROJECT          by cs-17,18,19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ESFP II PROJECT          by cs-17,18,19</dc:title>
  <dc:creator>KATHAN PATEL</dc:creator>
  <cp:lastModifiedBy>KATHAN PATEL</cp:lastModifiedBy>
  <cp:revision>15</cp:revision>
  <dcterms:created xsi:type="dcterms:W3CDTF">2019-03-26T16:16:41Z</dcterms:created>
  <dcterms:modified xsi:type="dcterms:W3CDTF">2019-04-04T16:07:27Z</dcterms:modified>
</cp:coreProperties>
</file>