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60" r:id="rId4"/>
    <p:sldId id="263" r:id="rId5"/>
    <p:sldId id="262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8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5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44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29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63231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404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16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7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4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9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5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0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3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8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8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4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3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62188"/>
            <a:ext cx="8825658" cy="3329581"/>
          </a:xfrm>
        </p:spPr>
        <p:txBody>
          <a:bodyPr/>
          <a:lstStyle/>
          <a:p>
            <a:r>
              <a:rPr lang="en-IN" dirty="0" smtClean="0"/>
              <a:t>ESFP-2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526183" cy="861420"/>
          </a:xfrm>
        </p:spPr>
        <p:txBody>
          <a:bodyPr>
            <a:noAutofit/>
          </a:bodyPr>
          <a:lstStyle/>
          <a:p>
            <a:r>
              <a:rPr lang="en-IN" sz="4500" dirty="0" smtClean="0"/>
              <a:t>ONLINE FOOD MANAGEMENT SYSTEM</a:t>
            </a:r>
            <a:endParaRPr lang="en-IN" sz="4500" dirty="0"/>
          </a:p>
        </p:txBody>
      </p:sp>
    </p:spTree>
    <p:extLst>
      <p:ext uri="{BB962C8B-B14F-4D97-AF65-F5344CB8AC3E}">
        <p14:creationId xmlns:p14="http://schemas.microsoft.com/office/powerpoint/2010/main" val="329330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914" y="1056068"/>
            <a:ext cx="8915958" cy="1261056"/>
          </a:xfrm>
        </p:spPr>
        <p:txBody>
          <a:bodyPr/>
          <a:lstStyle/>
          <a:p>
            <a:r>
              <a:rPr lang="en-IN" sz="5600" dirty="0" smtClean="0">
                <a:solidFill>
                  <a:schemeClr val="accent3">
                    <a:lumMod val="75000"/>
                  </a:schemeClr>
                </a:solidFill>
              </a:rPr>
              <a:t>FLOW CHART</a:t>
            </a:r>
            <a:endParaRPr lang="en-IN" sz="56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6" y="0"/>
            <a:ext cx="3796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7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111348"/>
            <a:ext cx="9403742" cy="513705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Step1 : Read all the required inputs from the users and save them in class array object with the help of class functions.</a:t>
            </a:r>
          </a:p>
          <a:p>
            <a:r>
              <a:rPr lang="en-IN" sz="2400" dirty="0" smtClean="0"/>
              <a:t>Step2 : The information in validated at the time of the input.</a:t>
            </a:r>
          </a:p>
          <a:p>
            <a:r>
              <a:rPr lang="en-IN" sz="2400" dirty="0" smtClean="0"/>
              <a:t>Step3 : Give your choice in the main menu as per your requirements.</a:t>
            </a:r>
          </a:p>
          <a:p>
            <a:r>
              <a:rPr lang="en-IN" sz="2400" dirty="0" smtClean="0"/>
              <a:t>Step4 : Process the data according to the given conditions.</a:t>
            </a:r>
          </a:p>
          <a:p>
            <a:r>
              <a:rPr lang="en-IN" sz="2400" dirty="0" smtClean="0"/>
              <a:t>Step5: Create object of </a:t>
            </a:r>
            <a:r>
              <a:rPr lang="en-IN" sz="2400" dirty="0" err="1" smtClean="0"/>
              <a:t>ofstream</a:t>
            </a:r>
            <a:r>
              <a:rPr lang="en-IN" sz="2400" dirty="0" smtClean="0"/>
              <a:t> to write the output in the file.</a:t>
            </a:r>
          </a:p>
          <a:p>
            <a:r>
              <a:rPr lang="en-IN" sz="2400" dirty="0" smtClean="0"/>
              <a:t>Step6: Print all the data in the file with the class function created and close the object.</a:t>
            </a:r>
          </a:p>
          <a:p>
            <a:r>
              <a:rPr lang="en-IN" sz="2400" dirty="0" smtClean="0"/>
              <a:t>Step7: exit from the main menu to terminate the program.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572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Library files included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10165" cy="4195481"/>
          </a:xfrm>
        </p:spPr>
        <p:txBody>
          <a:bodyPr>
            <a:normAutofit/>
          </a:bodyPr>
          <a:lstStyle/>
          <a:p>
            <a:r>
              <a:rPr lang="en-IN" sz="3000" dirty="0"/>
              <a:t>#include&lt;</a:t>
            </a:r>
            <a:r>
              <a:rPr lang="en-IN" sz="3000" dirty="0" err="1"/>
              <a:t>iostream</a:t>
            </a:r>
            <a:r>
              <a:rPr lang="en-IN" sz="3000" dirty="0" smtClean="0"/>
              <a:t>&gt; for basic input and output 											services.</a:t>
            </a:r>
            <a:endParaRPr lang="en-IN" sz="3000" dirty="0"/>
          </a:p>
          <a:p>
            <a:r>
              <a:rPr lang="en-IN" sz="3000" dirty="0"/>
              <a:t>#</a:t>
            </a:r>
            <a:r>
              <a:rPr lang="en-IN" sz="3000" dirty="0" smtClean="0"/>
              <a:t>include&lt;</a:t>
            </a:r>
            <a:r>
              <a:rPr lang="en-IN" sz="3000" dirty="0" err="1" smtClean="0"/>
              <a:t>cstring</a:t>
            </a:r>
            <a:r>
              <a:rPr lang="en-IN" sz="3000" dirty="0" smtClean="0"/>
              <a:t>&gt;    for string.</a:t>
            </a:r>
            <a:endParaRPr lang="en-IN" sz="3000" dirty="0"/>
          </a:p>
          <a:p>
            <a:r>
              <a:rPr lang="en-IN" sz="3000" dirty="0"/>
              <a:t>#</a:t>
            </a:r>
            <a:r>
              <a:rPr lang="en-IN" sz="3000" dirty="0" smtClean="0"/>
              <a:t>include&lt;</a:t>
            </a:r>
            <a:r>
              <a:rPr lang="en-IN" sz="3000" dirty="0" err="1" smtClean="0"/>
              <a:t>fstream</a:t>
            </a:r>
            <a:r>
              <a:rPr lang="en-IN" sz="3000" dirty="0" smtClean="0"/>
              <a:t>&gt;  for file handling.</a:t>
            </a:r>
            <a:endParaRPr lang="en-IN" sz="3000" dirty="0"/>
          </a:p>
          <a:p>
            <a:r>
              <a:rPr lang="en-IN" sz="3000" dirty="0"/>
              <a:t>#</a:t>
            </a:r>
            <a:r>
              <a:rPr lang="en-IN" sz="3000" dirty="0" smtClean="0"/>
              <a:t>include&lt;</a:t>
            </a:r>
            <a:r>
              <a:rPr lang="en-IN" sz="3000" dirty="0" err="1" smtClean="0"/>
              <a:t>cstdlib</a:t>
            </a:r>
            <a:r>
              <a:rPr lang="en-IN" sz="3000" dirty="0" smtClean="0"/>
              <a:t>&gt;   contains functions like memory 								   allocation and other more.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8567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08" y="403984"/>
            <a:ext cx="8911687" cy="1280890"/>
          </a:xfrm>
        </p:spPr>
        <p:txBody>
          <a:bodyPr/>
          <a:lstStyle/>
          <a:p>
            <a:r>
              <a:rPr lang="en-IN" sz="3300" dirty="0" smtClean="0"/>
              <a:t>FUNCTIONS OF CLASS ONLINE_FOOD_MGMT</a:t>
            </a:r>
            <a:endParaRPr lang="en-IN" sz="33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445010" y="1684874"/>
            <a:ext cx="8848578" cy="5173126"/>
          </a:xfrm>
        </p:spPr>
        <p:txBody>
          <a:bodyPr>
            <a:normAutofit/>
          </a:bodyPr>
          <a:lstStyle/>
          <a:p>
            <a:r>
              <a:rPr lang="en-IN" sz="3000" dirty="0" smtClean="0"/>
              <a:t>VOID BASIC()-For basic info of customer.</a:t>
            </a:r>
          </a:p>
          <a:p>
            <a:r>
              <a:rPr lang="en-IN" sz="3000" dirty="0" smtClean="0"/>
              <a:t>VOID PRODUCT()-for order details.</a:t>
            </a:r>
          </a:p>
          <a:p>
            <a:r>
              <a:rPr lang="en-IN" sz="3000" dirty="0" smtClean="0"/>
              <a:t>VOID PART2()-additional details of order.</a:t>
            </a:r>
          </a:p>
          <a:p>
            <a:r>
              <a:rPr lang="en-IN" sz="3000" dirty="0" smtClean="0"/>
              <a:t>VOID DISPLAY()-displaying on terminal.</a:t>
            </a:r>
          </a:p>
          <a:p>
            <a:r>
              <a:rPr lang="en-IN" sz="3000" dirty="0" smtClean="0"/>
              <a:t>VOID FILE_DISPLAY()-Printing in file.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31382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Menu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34" y="1434391"/>
            <a:ext cx="6985637" cy="50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19" y="2715282"/>
            <a:ext cx="9404723" cy="700265"/>
          </a:xfrm>
        </p:spPr>
        <p:txBody>
          <a:bodyPr/>
          <a:lstStyle/>
          <a:p>
            <a:r>
              <a:rPr lang="en-IN" dirty="0" smtClean="0"/>
              <a:t>Option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329" y="1152983"/>
            <a:ext cx="8938505" cy="1364567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It is used for taking new orders from the user. The orders get appended one after the other.</a:t>
            </a:r>
          </a:p>
          <a:p>
            <a:r>
              <a:rPr lang="en-IN" sz="2400" dirty="0" smtClean="0"/>
              <a:t>It first asks the user the number of orders to be given.</a:t>
            </a:r>
          </a:p>
          <a:p>
            <a:endParaRPr lang="en-IN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32607" y="465236"/>
            <a:ext cx="9404723" cy="700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Option 1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2329" y="3753161"/>
            <a:ext cx="8938505" cy="1364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sz="2400" dirty="0" smtClean="0"/>
              <a:t>It is used for print all the read orders into the file.</a:t>
            </a:r>
          </a:p>
          <a:p>
            <a:r>
              <a:rPr lang="en-IN" sz="2400" dirty="0" smtClean="0"/>
              <a:t>The outputs will be appended.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639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08335" y="2167417"/>
            <a:ext cx="9404723" cy="700265"/>
          </a:xfrm>
        </p:spPr>
        <p:txBody>
          <a:bodyPr/>
          <a:lstStyle/>
          <a:p>
            <a:r>
              <a:rPr lang="en-IN" dirty="0" smtClean="0"/>
              <a:t>Option 5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12329" y="1152983"/>
            <a:ext cx="8938505" cy="1364567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options are used to satisfy the given conditions in the program’s Question.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97404" y="452718"/>
            <a:ext cx="9404723" cy="700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Option 3 and 4</a:t>
            </a:r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1445" y="3205296"/>
            <a:ext cx="8938505" cy="1364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sz="2400" dirty="0" smtClean="0"/>
              <a:t>It is used for print all the read orders on the terminal window.</a:t>
            </a:r>
            <a:endParaRPr lang="en-IN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08335" y="4141791"/>
            <a:ext cx="9404723" cy="700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Option 6</a:t>
            </a:r>
            <a:endParaRPr lang="en-I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41445" y="4847925"/>
            <a:ext cx="8938505" cy="1364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sz="2400" dirty="0" smtClean="0"/>
              <a:t>Exit the program.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06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</TotalTime>
  <Words>267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ESFP-2 PROJECT</vt:lpstr>
      <vt:lpstr>FLOW CHART</vt:lpstr>
      <vt:lpstr>Algorithm</vt:lpstr>
      <vt:lpstr>Library files included</vt:lpstr>
      <vt:lpstr>FUNCTIONS OF CLASS ONLINE_FOOD_MGMT</vt:lpstr>
      <vt:lpstr>Main Menu</vt:lpstr>
      <vt:lpstr>Option 2</vt:lpstr>
      <vt:lpstr>Option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ESFP-2 PROJECT</dc:title>
  <dc:creator>Windows User</dc:creator>
  <cp:lastModifiedBy>Azhar Ajmeri</cp:lastModifiedBy>
  <cp:revision>8</cp:revision>
  <dcterms:created xsi:type="dcterms:W3CDTF">2019-03-25T16:53:35Z</dcterms:created>
  <dcterms:modified xsi:type="dcterms:W3CDTF">2019-03-27T15:23:43Z</dcterms:modified>
</cp:coreProperties>
</file>