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4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7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47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22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50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66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03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1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0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0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7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6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58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75168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IN" dirty="0"/>
              <a:t>Esfp-2 project</a:t>
            </a:r>
            <a:br>
              <a:rPr lang="en-IN" dirty="0"/>
            </a:br>
            <a:r>
              <a:rPr lang="en-IN" dirty="0"/>
              <a:t>River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44676"/>
            <a:ext cx="6815669" cy="132080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MADE BY:   Rahul Prajapati</a:t>
            </a:r>
          </a:p>
          <a:p>
            <a:r>
              <a:rPr lang="en-IN" b="1" dirty="0"/>
              <a:t>	    </a:t>
            </a:r>
            <a:r>
              <a:rPr lang="en-IN" b="1" dirty="0" err="1"/>
              <a:t>Purav</a:t>
            </a:r>
            <a:r>
              <a:rPr lang="en-IN" b="1" dirty="0"/>
              <a:t> Patel</a:t>
            </a:r>
          </a:p>
          <a:p>
            <a:r>
              <a:rPr lang="en-IN" b="1" dirty="0"/>
              <a:t>     	    </a:t>
            </a:r>
            <a:r>
              <a:rPr lang="en-IN" b="1" dirty="0" err="1"/>
              <a:t>Vedant</a:t>
            </a:r>
            <a:r>
              <a:rPr lang="en-IN" b="1" dirty="0"/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139513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ECC6DC-C8C8-4A10-A350-B0ECDC23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03" y="886931"/>
            <a:ext cx="9191625" cy="1760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A15420-C474-4A39-9DC1-25082F5BD959}"/>
              </a:ext>
            </a:extLst>
          </p:cNvPr>
          <p:cNvSpPr txBox="1"/>
          <p:nvPr/>
        </p:nvSpPr>
        <p:spPr>
          <a:xfrm>
            <a:off x="878183" y="2780800"/>
            <a:ext cx="881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If we chooses option 1 then it will display all the states having annual rainfall greater than 500 and having river length  as 10 KM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D61C0-1FD7-4F71-AA27-87660FE1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02" y="3481866"/>
            <a:ext cx="3551275" cy="695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D88A1-72E7-4627-8C2A-7857D83583E4}"/>
              </a:ext>
            </a:extLst>
          </p:cNvPr>
          <p:cNvSpPr txBox="1"/>
          <p:nvPr/>
        </p:nvSpPr>
        <p:spPr>
          <a:xfrm>
            <a:off x="878182" y="4221435"/>
            <a:ext cx="919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Then after giving y it will again show the menu and you will have to choose on e more option and if chooses option 4 then it will display all the rivers having length more than 3 KM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1EAF1-51E8-4F5B-90FA-B5E86BF41871}"/>
              </a:ext>
            </a:extLst>
          </p:cNvPr>
          <p:cNvSpPr txBox="1"/>
          <p:nvPr/>
        </p:nvSpPr>
        <p:spPr>
          <a:xfrm>
            <a:off x="5285379" y="5144765"/>
            <a:ext cx="480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And this process will happen again and again until you don’t gives n as answer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B6C7C-A4AB-47D1-9FB1-F30C257A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902" y="4966296"/>
            <a:ext cx="3551275" cy="160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9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7F660-796E-4073-B516-85BA8FEFC256}"/>
              </a:ext>
            </a:extLst>
          </p:cNvPr>
          <p:cNvSpPr txBox="1"/>
          <p:nvPr/>
        </p:nvSpPr>
        <p:spPr>
          <a:xfrm>
            <a:off x="936183" y="669851"/>
            <a:ext cx="1038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If you chooses option 3 then it will display all states alphabetically shorted </a:t>
            </a:r>
            <a:r>
              <a:rPr lang="en-IN" dirty="0" err="1"/>
              <a:t>havin</a:t>
            </a:r>
            <a:r>
              <a:rPr lang="en-IN" dirty="0"/>
              <a:t> population more than 1000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D365F-DED8-4DDE-9586-263E70D5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05" y="1207017"/>
            <a:ext cx="2743200" cy="1466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F475F1-A690-491C-80AF-EC4832CB9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05" y="3261188"/>
            <a:ext cx="2886075" cy="693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FBF38-0A4E-4F8F-B077-EEB033BA9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05" y="4822009"/>
            <a:ext cx="5025002" cy="1652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37F3DB-458A-49B0-88DD-E54165C62CDC}"/>
              </a:ext>
            </a:extLst>
          </p:cNvPr>
          <p:cNvSpPr txBox="1"/>
          <p:nvPr/>
        </p:nvSpPr>
        <p:spPr>
          <a:xfrm>
            <a:off x="815927" y="2673867"/>
            <a:ext cx="111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If we chooses option 2 then it will display name of states having </a:t>
            </a:r>
            <a:r>
              <a:rPr lang="en-IN" dirty="0" err="1"/>
              <a:t>atleast</a:t>
            </a:r>
            <a:r>
              <a:rPr lang="en-IN" dirty="0"/>
              <a:t> 7000 as water intake and forest area of 500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D42D8-B20A-41E2-BFB2-364F0063290B}"/>
              </a:ext>
            </a:extLst>
          </p:cNvPr>
          <p:cNvSpPr txBox="1"/>
          <p:nvPr/>
        </p:nvSpPr>
        <p:spPr>
          <a:xfrm>
            <a:off x="936183" y="4065389"/>
            <a:ext cx="97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If we chooses option 5 then it will display name of all the rivers having </a:t>
            </a:r>
            <a:r>
              <a:rPr lang="en-IN" dirty="0" err="1"/>
              <a:t>watter</a:t>
            </a:r>
            <a:r>
              <a:rPr lang="en-IN" dirty="0"/>
              <a:t> intake greater than 8000 and belongs to Gujarat</a:t>
            </a:r>
          </a:p>
        </p:txBody>
      </p:sp>
    </p:spTree>
    <p:extLst>
      <p:ext uri="{BB962C8B-B14F-4D97-AF65-F5344CB8AC3E}">
        <p14:creationId xmlns:p14="http://schemas.microsoft.com/office/powerpoint/2010/main" val="137586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4B75E-188F-40E0-A310-537AD1E8DA0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43000" y="1097461"/>
            <a:ext cx="9521456" cy="187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6EFB4-EE92-48F9-A9B4-E4BD2C75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86239"/>
            <a:ext cx="9521456" cy="223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D405C-E264-4CB6-AB22-B2FEFF80121C}"/>
              </a:ext>
            </a:extLst>
          </p:cNvPr>
          <p:cNvSpPr txBox="1"/>
          <p:nvPr/>
        </p:nvSpPr>
        <p:spPr>
          <a:xfrm>
            <a:off x="1392865" y="595423"/>
            <a:ext cx="561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DATABASE OF STATES IN DATABASE_STATE.TXT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88B47-A0D7-4AEC-94E2-1F760166FEDC}"/>
              </a:ext>
            </a:extLst>
          </p:cNvPr>
          <p:cNvSpPr txBox="1"/>
          <p:nvPr/>
        </p:nvSpPr>
        <p:spPr>
          <a:xfrm>
            <a:off x="1488558" y="3461198"/>
            <a:ext cx="586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DATABASE OF RIVERS IN DATABASE_RIVER.TXT FILE</a:t>
            </a:r>
          </a:p>
        </p:txBody>
      </p:sp>
    </p:spTree>
    <p:extLst>
      <p:ext uri="{BB962C8B-B14F-4D97-AF65-F5344CB8AC3E}">
        <p14:creationId xmlns:p14="http://schemas.microsoft.com/office/powerpoint/2010/main" val="333172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334A-3AA0-4937-8F6D-3625B190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0492"/>
            <a:ext cx="9905998" cy="1562516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224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E017-233E-40FC-8DF6-B58CC6E2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43275"/>
          </a:xfrm>
        </p:spPr>
        <p:txBody>
          <a:bodyPr/>
          <a:lstStyle/>
          <a:p>
            <a:r>
              <a:rPr lang="en-IN" dirty="0"/>
              <a:t>Plan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159E-D76C-489E-A339-47E95625C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086" y="2121195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Create an Algorithm of the program code</a:t>
            </a:r>
          </a:p>
          <a:p>
            <a:r>
              <a:rPr lang="en-IN" dirty="0"/>
              <a:t>Create main function according to Algorithm and requires declare variables inside main function</a:t>
            </a:r>
          </a:p>
          <a:p>
            <a:r>
              <a:rPr lang="en-IN" dirty="0"/>
              <a:t>Create the class RMS and then inside that two subclasses</a:t>
            </a:r>
          </a:p>
          <a:p>
            <a:r>
              <a:rPr lang="en-IN" dirty="0"/>
              <a:t>Now declare variables inside each class as requiration and Algorithm</a:t>
            </a:r>
          </a:p>
          <a:p>
            <a:r>
              <a:rPr lang="en-IN" dirty="0"/>
              <a:t>Then create functions needed in program</a:t>
            </a:r>
          </a:p>
          <a:p>
            <a:r>
              <a:rPr lang="en-IN" dirty="0"/>
              <a:t>Make objects of classes according to Algorithm</a:t>
            </a:r>
          </a:p>
          <a:p>
            <a:r>
              <a:rPr lang="en-IN" dirty="0"/>
              <a:t>Then redirect all the data in the .txt file to create database of program</a:t>
            </a:r>
          </a:p>
        </p:txBody>
      </p:sp>
    </p:spTree>
    <p:extLst>
      <p:ext uri="{BB962C8B-B14F-4D97-AF65-F5344CB8AC3E}">
        <p14:creationId xmlns:p14="http://schemas.microsoft.com/office/powerpoint/2010/main" val="131408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16031"/>
            <a:ext cx="9601196" cy="1331410"/>
          </a:xfrm>
        </p:spPr>
        <p:txBody>
          <a:bodyPr/>
          <a:lstStyle/>
          <a:p>
            <a:r>
              <a:rPr lang="en-IN" dirty="0"/>
              <a:t>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23880"/>
            <a:ext cx="9601196" cy="354641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Class and objects</a:t>
            </a:r>
          </a:p>
          <a:p>
            <a:pPr lvl="0"/>
            <a:r>
              <a:rPr lang="en-IN" dirty="0"/>
              <a:t>File handling</a:t>
            </a:r>
          </a:p>
          <a:p>
            <a:pPr lvl="0"/>
            <a:r>
              <a:rPr lang="en-IN" dirty="0"/>
              <a:t>Loops </a:t>
            </a:r>
          </a:p>
          <a:p>
            <a:pPr lvl="0"/>
            <a:r>
              <a:rPr lang="en-IN" dirty="0"/>
              <a:t>Logical operations</a:t>
            </a:r>
          </a:p>
          <a:p>
            <a:pPr lvl="0"/>
            <a:r>
              <a:rPr lang="en-IN" dirty="0"/>
              <a:t>Switch cases </a:t>
            </a:r>
          </a:p>
          <a:p>
            <a:pPr lvl="0"/>
            <a:r>
              <a:rPr lang="en-IN" dirty="0"/>
              <a:t>If/else conditions</a:t>
            </a:r>
          </a:p>
          <a:p>
            <a:pPr lvl="0"/>
            <a:r>
              <a:rPr lang="en-IN" dirty="0" err="1"/>
              <a:t>Goto</a:t>
            </a:r>
            <a:r>
              <a:rPr lang="en-IN" dirty="0"/>
              <a:t> functions</a:t>
            </a:r>
          </a:p>
          <a:p>
            <a:pPr lvl="0"/>
            <a:r>
              <a:rPr lang="en-IN" dirty="0"/>
              <a:t>I/O management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75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B2CB89-B13E-46D5-B3CF-CF37E96D0403}"/>
              </a:ext>
            </a:extLst>
          </p:cNvPr>
          <p:cNvSpPr txBox="1"/>
          <p:nvPr/>
        </p:nvSpPr>
        <p:spPr>
          <a:xfrm>
            <a:off x="1509311" y="1013552"/>
            <a:ext cx="56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13E11-AC2E-43CA-B06A-28C6FB7706A9}"/>
              </a:ext>
            </a:extLst>
          </p:cNvPr>
          <p:cNvSpPr txBox="1"/>
          <p:nvPr/>
        </p:nvSpPr>
        <p:spPr>
          <a:xfrm>
            <a:off x="1487277" y="2016087"/>
            <a:ext cx="9672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a class RMS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two subclasses State and River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Declare variables in both classes State and River as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Main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Declare variables in main function as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array object of RMS function in main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object of State class and River class in RMS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a function </a:t>
            </a:r>
            <a:r>
              <a:rPr lang="en-US" dirty="0" err="1"/>
              <a:t>get_data</a:t>
            </a:r>
            <a:r>
              <a:rPr lang="en-US" dirty="0"/>
              <a:t>(int i) in State class to get data of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a function </a:t>
            </a:r>
            <a:r>
              <a:rPr lang="en-US" dirty="0" err="1"/>
              <a:t>get_data</a:t>
            </a:r>
            <a:r>
              <a:rPr lang="en-US" dirty="0"/>
              <a:t>(int i) in River class to get data of Rivers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a function display_ststes_rainfall_greaterthan500() for task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a function display_river_water_intake_atleast7000() for task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a function display_population_more_then_1000() for task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a function display_river_length_greater_than_3() for task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21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BD9E5-7C73-4EF4-B8FC-95B4A7481CC4}"/>
              </a:ext>
            </a:extLst>
          </p:cNvPr>
          <p:cNvSpPr txBox="1"/>
          <p:nvPr/>
        </p:nvSpPr>
        <p:spPr>
          <a:xfrm>
            <a:off x="1125279" y="1881963"/>
            <a:ext cx="99414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15. </a:t>
            </a:r>
            <a:r>
              <a:rPr lang="en-US" dirty="0"/>
              <a:t>Define a function display_water_intake_then_8000() for task 5</a:t>
            </a:r>
          </a:p>
          <a:p>
            <a:r>
              <a:rPr lang="en-US" dirty="0"/>
              <a:t>16. Define a function display_river_length_greater_than_2() for task 6</a:t>
            </a:r>
          </a:p>
          <a:p>
            <a:r>
              <a:rPr lang="en-US" dirty="0"/>
              <a:t>17. Implement code According to the tasks in their respective functions</a:t>
            </a:r>
          </a:p>
          <a:p>
            <a:r>
              <a:rPr lang="en-US" dirty="0"/>
              <a:t>18. now using file handling object </a:t>
            </a:r>
            <a:r>
              <a:rPr lang="en-US" dirty="0" err="1"/>
              <a:t>ifstream</a:t>
            </a:r>
            <a:r>
              <a:rPr lang="en-US" dirty="0"/>
              <a:t> create a object </a:t>
            </a:r>
            <a:r>
              <a:rPr lang="en-US" dirty="0" err="1"/>
              <a:t>nd</a:t>
            </a:r>
            <a:r>
              <a:rPr lang="en-US" dirty="0"/>
              <a:t> open the database file and redirect all the 	data into that</a:t>
            </a:r>
          </a:p>
          <a:p>
            <a:r>
              <a:rPr lang="en-US" dirty="0"/>
              <a:t>19. and close the file using close() function </a:t>
            </a:r>
          </a:p>
          <a:p>
            <a:r>
              <a:rPr lang="en-US" dirty="0"/>
              <a:t>20. Declare a switch case to call the functions according to choice and get the output</a:t>
            </a:r>
          </a:p>
          <a:p>
            <a:r>
              <a:rPr lang="en-US" dirty="0"/>
              <a:t>21. Now ask user that do he want to </a:t>
            </a:r>
            <a:r>
              <a:rPr lang="en-US" dirty="0" err="1"/>
              <a:t>chek</a:t>
            </a:r>
            <a:r>
              <a:rPr lang="en-US" dirty="0"/>
              <a:t> something else </a:t>
            </a:r>
          </a:p>
          <a:p>
            <a:r>
              <a:rPr lang="en-US" dirty="0"/>
              <a:t>22. if yes then using </a:t>
            </a:r>
            <a:r>
              <a:rPr lang="en-US" dirty="0" err="1"/>
              <a:t>goto</a:t>
            </a:r>
            <a:r>
              <a:rPr lang="en-US" dirty="0"/>
              <a:t> function jump to the MENU part and then again ask the user his choice</a:t>
            </a:r>
          </a:p>
          <a:p>
            <a:r>
              <a:rPr lang="en-US" dirty="0"/>
              <a:t>23. END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91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2CC6-B22C-4BE1-8545-8CAA6896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558C-BAE2-423B-9529-9DE7118BE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 Entry of State 1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CE0CC-0CB6-4270-993D-CB6F3A42E6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 Entry of State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F4D1B-BF60-47B3-9DD0-772DDD7A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934585"/>
            <a:ext cx="3657600" cy="2339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557653-582C-4F61-9E5A-EC31CC8B7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652" y="2934584"/>
            <a:ext cx="3419475" cy="23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6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F5148F-729D-4942-9774-17CCDB046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51" y="877305"/>
            <a:ext cx="3790175" cy="139743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D5FF-8E29-4F1E-865C-6C7D1C2E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451" y="2961542"/>
            <a:ext cx="3196899" cy="6858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Data of state 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2A0A0C-3538-4D39-BB70-B1DB2222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4" y="3790286"/>
            <a:ext cx="3514131" cy="18608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778C1-84F5-4EBC-B6BD-14D2E488FD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1483" y="2961542"/>
            <a:ext cx="3194968" cy="6858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Data of state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447F3-DCFD-458A-A020-6945FB15E022}"/>
              </a:ext>
            </a:extLst>
          </p:cNvPr>
          <p:cNvSpPr txBox="1"/>
          <p:nvPr/>
        </p:nvSpPr>
        <p:spPr>
          <a:xfrm>
            <a:off x="1392865" y="415641"/>
            <a:ext cx="3317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DATA OF STATE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E7C75-2337-4394-8BE0-9E26822B76AD}"/>
              </a:ext>
            </a:extLst>
          </p:cNvPr>
          <p:cNvSpPr txBox="1"/>
          <p:nvPr/>
        </p:nvSpPr>
        <p:spPr>
          <a:xfrm>
            <a:off x="6646148" y="415640"/>
            <a:ext cx="2792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DATA OF STATE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F2B82C-6287-418F-B1D5-5016EF98E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642" y="877305"/>
            <a:ext cx="3981450" cy="1397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9DE592-4A99-40CA-A68C-81ACD4322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83" y="3786739"/>
            <a:ext cx="3538954" cy="18643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844B03-9524-426C-B185-0C49EB5A7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093" y="3786740"/>
            <a:ext cx="3247099" cy="18608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63120C8-F81D-4BCA-BCF6-6ABD22B95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0807" y="2961542"/>
            <a:ext cx="3184385" cy="6858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DATA OF STATE 6</a:t>
            </a:r>
          </a:p>
        </p:txBody>
      </p:sp>
    </p:spTree>
    <p:extLst>
      <p:ext uri="{BB962C8B-B14F-4D97-AF65-F5344CB8AC3E}">
        <p14:creationId xmlns:p14="http://schemas.microsoft.com/office/powerpoint/2010/main" val="17676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FD069-AF8B-4D22-9688-B1527AA8CD36}"/>
              </a:ext>
            </a:extLst>
          </p:cNvPr>
          <p:cNvSpPr txBox="1"/>
          <p:nvPr/>
        </p:nvSpPr>
        <p:spPr>
          <a:xfrm>
            <a:off x="1509823" y="691116"/>
            <a:ext cx="330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DATA OF RIVER 1				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F0471-064B-4DE2-A040-378287CD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10" y="1476502"/>
            <a:ext cx="4178312" cy="15006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34DA11-EF73-4B79-AB15-BEE975065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6503"/>
            <a:ext cx="4127474" cy="1500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FAD1FB-A0D1-4BA8-8D51-A6902B200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09" y="4295647"/>
            <a:ext cx="4178313" cy="1679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7B2DF-0EAA-4F6D-BF3D-6FAD08DFA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276596"/>
            <a:ext cx="4127475" cy="1679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948676-2844-4394-B557-DBD6B99835B0}"/>
              </a:ext>
            </a:extLst>
          </p:cNvPr>
          <p:cNvSpPr txBox="1"/>
          <p:nvPr/>
        </p:nvSpPr>
        <p:spPr>
          <a:xfrm>
            <a:off x="1190847" y="3615070"/>
            <a:ext cx="325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DATA OF RIVER 3					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F7EFF-AE31-4B06-85FA-F68F6B59DCB5}"/>
              </a:ext>
            </a:extLst>
          </p:cNvPr>
          <p:cNvSpPr txBox="1"/>
          <p:nvPr/>
        </p:nvSpPr>
        <p:spPr>
          <a:xfrm>
            <a:off x="6095999" y="695860"/>
            <a:ext cx="384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DATA OF RIVER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E95B1-78C1-4D7D-8A64-4DC2AF7BBD0B}"/>
              </a:ext>
            </a:extLst>
          </p:cNvPr>
          <p:cNvSpPr txBox="1"/>
          <p:nvPr/>
        </p:nvSpPr>
        <p:spPr>
          <a:xfrm>
            <a:off x="6095999" y="3615070"/>
            <a:ext cx="412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DATA OF RIVER 4</a:t>
            </a:r>
          </a:p>
        </p:txBody>
      </p:sp>
    </p:spTree>
    <p:extLst>
      <p:ext uri="{BB962C8B-B14F-4D97-AF65-F5344CB8AC3E}">
        <p14:creationId xmlns:p14="http://schemas.microsoft.com/office/powerpoint/2010/main" val="257431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9727D-E8DA-433C-BE5B-E40E7360D5FD}"/>
              </a:ext>
            </a:extLst>
          </p:cNvPr>
          <p:cNvSpPr txBox="1"/>
          <p:nvPr/>
        </p:nvSpPr>
        <p:spPr>
          <a:xfrm>
            <a:off x="1945758" y="871870"/>
            <a:ext cx="839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DATA OF RIVER 5							DATA OF RIVER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F31CF-85CA-4CD2-99DA-EB6C6247DE9F}"/>
              </a:ext>
            </a:extLst>
          </p:cNvPr>
          <p:cNvSpPr txBox="1"/>
          <p:nvPr/>
        </p:nvSpPr>
        <p:spPr>
          <a:xfrm>
            <a:off x="1945757" y="3572539"/>
            <a:ext cx="839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DATA OF RIVER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BFB90-4841-4E50-A9E7-E53D632B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08" y="1455809"/>
            <a:ext cx="4067729" cy="1627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5A8B1-192B-421B-8AC5-3CBDED62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28" y="1455809"/>
            <a:ext cx="3767028" cy="1627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76F1D8-EF27-4513-8BBD-D6E48925D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08" y="4029739"/>
            <a:ext cx="4067729" cy="17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27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336</TotalTime>
  <Words>545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Tw Cen MT</vt:lpstr>
      <vt:lpstr>Wingdings</vt:lpstr>
      <vt:lpstr>Circuit</vt:lpstr>
      <vt:lpstr>Esfp-2 project River Management System</vt:lpstr>
      <vt:lpstr>Plan Of Project</vt:lpstr>
      <vt:lpstr>Concepts used</vt:lpstr>
      <vt:lpstr>PowerPoint Presentation</vt:lpstr>
      <vt:lpstr>PowerPoint Presentation</vt:lpstr>
      <vt:lpstr>Data entry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Esfp-2 project</dc:title>
  <dc:creator>Windows User</dc:creator>
  <cp:lastModifiedBy>Rahul Prajapati</cp:lastModifiedBy>
  <cp:revision>19</cp:revision>
  <dcterms:created xsi:type="dcterms:W3CDTF">2019-03-28T18:55:04Z</dcterms:created>
  <dcterms:modified xsi:type="dcterms:W3CDTF">2019-03-29T00:44:00Z</dcterms:modified>
</cp:coreProperties>
</file>