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73" r:id="rId5"/>
    <p:sldId id="259" r:id="rId6"/>
    <p:sldId id="263" r:id="rId7"/>
    <p:sldId id="264" r:id="rId8"/>
    <p:sldId id="260" r:id="rId9"/>
    <p:sldId id="265" r:id="rId10"/>
    <p:sldId id="271" r:id="rId11"/>
    <p:sldId id="274" r:id="rId12"/>
    <p:sldId id="272" r:id="rId13"/>
    <p:sldId id="266" r:id="rId14"/>
    <p:sldId id="267" r:id="rId15"/>
    <p:sldId id="268" r:id="rId16"/>
    <p:sldId id="269" r:id="rId17"/>
    <p:sldId id="27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84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9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62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531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28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396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294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296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9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9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57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40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25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7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57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69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069BD7-F704-444D-9748-4D9B79015DBD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50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B6E388-80DE-4212-B0CB-498F373E3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6334" y="1043189"/>
            <a:ext cx="8915399" cy="2923504"/>
          </a:xfrm>
        </p:spPr>
        <p:txBody>
          <a:bodyPr/>
          <a:lstStyle/>
          <a:p>
            <a:r>
              <a:rPr lang="en-IN" sz="5400" dirty="0">
                <a:latin typeface="Algerian" panose="04020705040A02060702" pitchFamily="82" charset="0"/>
              </a:rPr>
              <a:t>ESFP-2 PROJECT </a:t>
            </a:r>
            <a:br>
              <a:rPr lang="en-IN" sz="5400" dirty="0">
                <a:latin typeface="Algerian" panose="04020705040A02060702" pitchFamily="82" charset="0"/>
              </a:rPr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3200" dirty="0" smtClean="0">
                <a:latin typeface="Arial Black" panose="020B0A04020102020204" pitchFamily="34" charset="0"/>
              </a:rPr>
              <a:t>STAFF  GRIEVANCE  </a:t>
            </a:r>
            <a:r>
              <a:rPr lang="en-IN" sz="3200" dirty="0">
                <a:latin typeface="Arial Black" panose="020B0A04020102020204" pitchFamily="34" charset="0"/>
              </a:rPr>
              <a:t>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EF8DACE-032F-44F7-9DEF-14C2A4494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4906851"/>
            <a:ext cx="8637072" cy="1365159"/>
          </a:xfrm>
        </p:spPr>
        <p:txBody>
          <a:bodyPr>
            <a:normAutofit/>
          </a:bodyPr>
          <a:lstStyle/>
          <a:p>
            <a:endParaRPr lang="en-IN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43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913" y="291601"/>
            <a:ext cx="6954836" cy="848430"/>
          </a:xfrm>
        </p:spPr>
        <p:txBody>
          <a:bodyPr>
            <a:normAutofit/>
          </a:bodyPr>
          <a:lstStyle/>
          <a:p>
            <a:r>
              <a:rPr lang="en-IN" dirty="0" err="1" smtClean="0">
                <a:solidFill>
                  <a:srgbClr val="00B0F0"/>
                </a:solidFill>
                <a:latin typeface="Bahnschrift" panose="020B0502040204020203" pitchFamily="34" charset="0"/>
              </a:rPr>
              <a:t>Dhyeya’s</a:t>
            </a:r>
            <a:r>
              <a:rPr lang="en-IN" dirty="0" smtClean="0">
                <a:solidFill>
                  <a:srgbClr val="00B0F0"/>
                </a:solidFill>
                <a:latin typeface="Bahnschrift" panose="020B0502040204020203" pitchFamily="34" charset="0"/>
              </a:rPr>
              <a:t>  flowchart</a:t>
            </a:r>
            <a:endParaRPr lang="en-IN" dirty="0">
              <a:solidFill>
                <a:srgbClr val="00B0F0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5" y="1282534"/>
            <a:ext cx="6968306" cy="5169681"/>
          </a:xfrm>
        </p:spPr>
      </p:pic>
    </p:spTree>
    <p:extLst>
      <p:ext uri="{BB962C8B-B14F-4D97-AF65-F5344CB8AC3E}">
        <p14:creationId xmlns:p14="http://schemas.microsoft.com/office/powerpoint/2010/main" val="245795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of member 2 :</a:t>
            </a:r>
            <a:endParaRPr lang="en-IN" dirty="0"/>
          </a:p>
        </p:txBody>
      </p:sp>
      <p:pic>
        <p:nvPicPr>
          <p:cNvPr id="4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766" y="2846231"/>
            <a:ext cx="7586059" cy="234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6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081" y="220350"/>
            <a:ext cx="7258950" cy="912992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rgbClr val="00B0F0"/>
                </a:solidFill>
                <a:latin typeface="Bahnschrift" panose="020B0502040204020203" pitchFamily="34" charset="0"/>
              </a:rPr>
              <a:t>Drishti ‘s  Flowchart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080" y="1609859"/>
            <a:ext cx="7632437" cy="4842456"/>
          </a:xfrm>
        </p:spPr>
      </p:pic>
    </p:spTree>
    <p:extLst>
      <p:ext uri="{BB962C8B-B14F-4D97-AF65-F5344CB8AC3E}">
        <p14:creationId xmlns:p14="http://schemas.microsoft.com/office/powerpoint/2010/main" val="412306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2419271"/>
          </a:xfrm>
        </p:spPr>
        <p:txBody>
          <a:bodyPr/>
          <a:lstStyle/>
          <a:p>
            <a:r>
              <a:rPr lang="en-IN" dirty="0" smtClean="0"/>
              <a:t>Task of member 3 :</a:t>
            </a:r>
            <a:br>
              <a:rPr lang="en-IN" dirty="0" smtClean="0"/>
            </a:br>
            <a:r>
              <a:rPr lang="en-IN" sz="2000" dirty="0" smtClean="0"/>
              <a:t>Display the name of all faculties whose </a:t>
            </a:r>
            <a:r>
              <a:rPr lang="en-IN" sz="2000" dirty="0" err="1" smtClean="0"/>
              <a:t>gstatus</a:t>
            </a:r>
            <a:r>
              <a:rPr lang="en-IN" sz="2000" dirty="0" smtClean="0"/>
              <a:t> is pending.</a:t>
            </a:r>
            <a:br>
              <a:rPr lang="en-IN" sz="2000" dirty="0" smtClean="0"/>
            </a:br>
            <a:r>
              <a:rPr lang="en-IN" sz="2000" dirty="0" smtClean="0"/>
              <a:t>Display staff members with work domain as programming language or </a:t>
            </a:r>
            <a:r>
              <a:rPr lang="en-IN" sz="2000" dirty="0" err="1" smtClean="0"/>
              <a:t>labmanagement</a:t>
            </a:r>
            <a:r>
              <a:rPr lang="en-IN" sz="2000" dirty="0" smtClean="0"/>
              <a:t> and </a:t>
            </a:r>
            <a:r>
              <a:rPr lang="en-IN" sz="2000" dirty="0" err="1" smtClean="0"/>
              <a:t>gtype</a:t>
            </a:r>
            <a:r>
              <a:rPr lang="en-IN" sz="2000" dirty="0" smtClean="0"/>
              <a:t> as computer issue or work load(Alphabetically Sorted).</a:t>
            </a:r>
            <a:endParaRPr lang="en-IN" sz="2000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3639" y="3078051"/>
            <a:ext cx="8138917" cy="327123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6575" y="3606085"/>
            <a:ext cx="1074259" cy="265025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779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 display the records in the file :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467" y="2052638"/>
            <a:ext cx="650684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47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 append records :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0608" y="1853248"/>
            <a:ext cx="6027314" cy="404527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8226" y="1853247"/>
            <a:ext cx="5623774" cy="45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23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 display records 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0930" y="2133600"/>
            <a:ext cx="6635306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22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4417" y="2827337"/>
            <a:ext cx="6735271" cy="258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79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575919"/>
            <a:ext cx="9603275" cy="1049235"/>
          </a:xfrm>
        </p:spPr>
        <p:txBody>
          <a:bodyPr/>
          <a:lstStyle/>
          <a:p>
            <a:pPr algn="ctr"/>
            <a:r>
              <a:rPr lang="en-IN" sz="6600" b="1" dirty="0" smtClean="0"/>
              <a:t>THANK YOU.</a:t>
            </a:r>
            <a:endParaRPr lang="en-IN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n-IN" b="1" dirty="0" smtClean="0">
              <a:latin typeface="Arial Black" panose="020B0A04020102020204" pitchFamily="34" charset="0"/>
            </a:endParaRPr>
          </a:p>
          <a:p>
            <a:pPr marL="0" indent="0" algn="r">
              <a:buNone/>
            </a:pPr>
            <a:endParaRPr lang="en-IN" b="1" dirty="0">
              <a:latin typeface="Arial Black" panose="020B0A04020102020204" pitchFamily="34" charset="0"/>
            </a:endParaRPr>
          </a:p>
          <a:p>
            <a:pPr marL="0" indent="0" algn="r">
              <a:buNone/>
            </a:pPr>
            <a:endParaRPr lang="en-IN" b="1" dirty="0" smtClean="0">
              <a:latin typeface="Arial Black" panose="020B0A04020102020204" pitchFamily="34" charset="0"/>
            </a:endParaRPr>
          </a:p>
          <a:p>
            <a:pPr marL="0" indent="0" algn="r">
              <a:buNone/>
            </a:pPr>
            <a:endParaRPr lang="en-IN" b="1" dirty="0">
              <a:latin typeface="Arial Black" panose="020B0A04020102020204" pitchFamily="34" charset="0"/>
            </a:endParaRPr>
          </a:p>
          <a:p>
            <a:pPr marL="0" indent="0" algn="r">
              <a:buNone/>
            </a:pPr>
            <a:r>
              <a:rPr lang="en-IN" b="1" dirty="0" smtClean="0">
                <a:latin typeface="Arial Black" panose="020B0A04020102020204" pitchFamily="34" charset="0"/>
              </a:rPr>
              <a:t>Presented  </a:t>
            </a:r>
            <a:r>
              <a:rPr lang="en-IN" b="1" dirty="0">
                <a:latin typeface="Arial Black" panose="020B0A04020102020204" pitchFamily="34" charset="0"/>
              </a:rPr>
              <a:t>by:</a:t>
            </a:r>
          </a:p>
          <a:p>
            <a:pPr marL="0" indent="0" algn="r">
              <a:buNone/>
            </a:pPr>
            <a:r>
              <a:rPr lang="en-IN" b="1" dirty="0" err="1">
                <a:latin typeface="Arial Black" panose="020B0A04020102020204" pitchFamily="34" charset="0"/>
              </a:rPr>
              <a:t>Dhruv</a:t>
            </a:r>
            <a:r>
              <a:rPr lang="en-IN" b="1" dirty="0">
                <a:latin typeface="Arial Black" panose="020B0A04020102020204" pitchFamily="34" charset="0"/>
              </a:rPr>
              <a:t> </a:t>
            </a:r>
            <a:r>
              <a:rPr lang="en-IN" b="1" dirty="0" err="1">
                <a:latin typeface="Arial Black" panose="020B0A04020102020204" pitchFamily="34" charset="0"/>
              </a:rPr>
              <a:t>Dasadia</a:t>
            </a:r>
            <a:r>
              <a:rPr lang="en-IN" b="1" dirty="0">
                <a:latin typeface="Arial Black" panose="020B0A04020102020204" pitchFamily="34" charset="0"/>
              </a:rPr>
              <a:t> : 18162121005</a:t>
            </a:r>
          </a:p>
          <a:p>
            <a:pPr marL="0" indent="0" algn="r">
              <a:buNone/>
            </a:pPr>
            <a:r>
              <a:rPr lang="en-IN" b="1" dirty="0" err="1">
                <a:latin typeface="Arial Black" panose="020B0A04020102020204" pitchFamily="34" charset="0"/>
              </a:rPr>
              <a:t>Dhyeya</a:t>
            </a:r>
            <a:r>
              <a:rPr lang="en-IN" b="1" dirty="0">
                <a:latin typeface="Arial Black" panose="020B0A04020102020204" pitchFamily="34" charset="0"/>
              </a:rPr>
              <a:t> Vyas : 18162121006</a:t>
            </a:r>
          </a:p>
          <a:p>
            <a:pPr marL="0" indent="0" algn="r">
              <a:buNone/>
            </a:pPr>
            <a:r>
              <a:rPr lang="en-IN" b="1" dirty="0" err="1">
                <a:latin typeface="Arial Black" panose="020B0A04020102020204" pitchFamily="34" charset="0"/>
              </a:rPr>
              <a:t>Drishti</a:t>
            </a:r>
            <a:r>
              <a:rPr lang="en-IN" b="1" dirty="0">
                <a:latin typeface="Arial Black" panose="020B0A04020102020204" pitchFamily="34" charset="0"/>
              </a:rPr>
              <a:t> Patel : 18162121007</a:t>
            </a: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627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8B0FBC-5B23-444E-BEB3-43831177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LIBRARIES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91B713-DAC6-49A4-9997-4240BBA4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libraries which are used in this project of </a:t>
            </a:r>
            <a:r>
              <a:rPr lang="en-IN" dirty="0" smtClean="0"/>
              <a:t>STAFF GRIEVANCE </a:t>
            </a:r>
            <a:r>
              <a:rPr lang="en-IN" dirty="0"/>
              <a:t>MANAGEMENT SYSTEM  are  as follows :</a:t>
            </a:r>
          </a:p>
          <a:p>
            <a:r>
              <a:rPr lang="en-IN" dirty="0"/>
              <a:t>1. #include&lt;iostream&gt;</a:t>
            </a:r>
          </a:p>
          <a:p>
            <a:r>
              <a:rPr lang="en-IN" dirty="0"/>
              <a:t>2.</a:t>
            </a:r>
            <a:r>
              <a:rPr lang="en-US" dirty="0"/>
              <a:t> #include&lt;</a:t>
            </a:r>
            <a:r>
              <a:rPr lang="en-US" dirty="0" err="1"/>
              <a:t>fstream</a:t>
            </a:r>
            <a:r>
              <a:rPr lang="en-US" dirty="0"/>
              <a:t>&gt;</a:t>
            </a:r>
          </a:p>
          <a:p>
            <a:r>
              <a:rPr lang="en-US" dirty="0"/>
              <a:t>3.#include&lt;</a:t>
            </a:r>
            <a:r>
              <a:rPr lang="en-US" dirty="0" err="1"/>
              <a:t>cstring</a:t>
            </a:r>
            <a:r>
              <a:rPr lang="en-US" dirty="0"/>
              <a:t>&gt;</a:t>
            </a:r>
          </a:p>
          <a:p>
            <a:r>
              <a:rPr lang="en-US" dirty="0"/>
              <a:t>4.#</a:t>
            </a:r>
            <a:r>
              <a:rPr lang="en-US" dirty="0" smtClean="0"/>
              <a:t>include&lt;</a:t>
            </a:r>
            <a:r>
              <a:rPr lang="en-US" dirty="0" err="1" smtClean="0"/>
              <a:t>iomanip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9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4C3EEE-D38C-475C-AC8E-832C5C8F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Member </a:t>
            </a:r>
            <a:r>
              <a:rPr lang="en-IN" dirty="0" smtClean="0"/>
              <a:t>functions used are 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875147"/>
              </p:ext>
            </p:extLst>
          </p:nvPr>
        </p:nvGraphicFramePr>
        <p:xfrm>
          <a:off x="1103313" y="2052638"/>
          <a:ext cx="89471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Functions</a:t>
                      </a:r>
                      <a:r>
                        <a:rPr lang="en-IN" baseline="0" dirty="0" smtClean="0"/>
                        <a:t> used are :</a:t>
                      </a:r>
                      <a:endParaRPr lang="en-IN" dirty="0"/>
                    </a:p>
                  </a:txBody>
                  <a:tcPr marL="91766" marR="9176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setsid</a:t>
                      </a:r>
                      <a:r>
                        <a:rPr lang="en-IN" dirty="0" smtClean="0"/>
                        <a:t>()</a:t>
                      </a:r>
                      <a:endParaRPr lang="en-IN" dirty="0"/>
                    </a:p>
                  </a:txBody>
                  <a:tcPr marL="91766" marR="9176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setgid</a:t>
                      </a:r>
                      <a:r>
                        <a:rPr lang="en-IN" dirty="0" smtClean="0"/>
                        <a:t>()</a:t>
                      </a:r>
                      <a:endParaRPr lang="en-IN" dirty="0"/>
                    </a:p>
                  </a:txBody>
                  <a:tcPr marL="91766" marR="9176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void </a:t>
                      </a:r>
                      <a:r>
                        <a:rPr lang="en-IN" dirty="0" err="1" smtClean="0"/>
                        <a:t>getd</a:t>
                      </a:r>
                      <a:r>
                        <a:rPr lang="en-IN" dirty="0" smtClean="0"/>
                        <a:t>()</a:t>
                      </a:r>
                      <a:endParaRPr lang="en-IN" dirty="0"/>
                    </a:p>
                  </a:txBody>
                  <a:tcPr marL="91766" marR="9176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void </a:t>
                      </a:r>
                      <a:r>
                        <a:rPr lang="en-IN" dirty="0" err="1" smtClean="0"/>
                        <a:t>putd</a:t>
                      </a:r>
                      <a:r>
                        <a:rPr lang="en-IN" dirty="0" smtClean="0"/>
                        <a:t>()</a:t>
                      </a:r>
                      <a:endParaRPr lang="en-IN" dirty="0"/>
                    </a:p>
                  </a:txBody>
                  <a:tcPr marL="91766" marR="9176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void </a:t>
                      </a:r>
                      <a:r>
                        <a:rPr lang="en-IN" dirty="0" err="1" smtClean="0"/>
                        <a:t>getdata</a:t>
                      </a:r>
                      <a:r>
                        <a:rPr lang="en-IN" dirty="0" smtClean="0"/>
                        <a:t>()</a:t>
                      </a:r>
                      <a:endParaRPr lang="en-IN" dirty="0"/>
                    </a:p>
                  </a:txBody>
                  <a:tcPr marL="91766" marR="9176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void </a:t>
                      </a:r>
                      <a:r>
                        <a:rPr lang="en-IN" dirty="0" err="1" smtClean="0"/>
                        <a:t>putdata</a:t>
                      </a:r>
                      <a:r>
                        <a:rPr lang="en-IN" dirty="0" smtClean="0"/>
                        <a:t>()</a:t>
                      </a:r>
                      <a:endParaRPr lang="en-IN" dirty="0"/>
                    </a:p>
                  </a:txBody>
                  <a:tcPr marL="91766" marR="9176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9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In </a:t>
            </a:r>
            <a:r>
              <a:rPr lang="en-IN" sz="3200" dirty="0" err="1" smtClean="0"/>
              <a:t>getd</a:t>
            </a:r>
            <a:r>
              <a:rPr lang="en-IN" sz="3200" dirty="0" smtClean="0"/>
              <a:t>(), we  input  the  details of staff i.e. </a:t>
            </a:r>
            <a:r>
              <a:rPr lang="en-IN" sz="3200" dirty="0" err="1" smtClean="0"/>
              <a:t>Staff_Id</a:t>
            </a:r>
            <a:r>
              <a:rPr lang="en-IN" sz="3200" dirty="0" smtClean="0"/>
              <a:t>, Name, Work  Experience and Work </a:t>
            </a:r>
            <a:r>
              <a:rPr lang="en-IN" sz="3200" dirty="0" err="1" smtClean="0"/>
              <a:t>Domain.In</a:t>
            </a:r>
            <a:r>
              <a:rPr lang="en-IN" sz="3200" dirty="0" smtClean="0"/>
              <a:t> </a:t>
            </a:r>
            <a:r>
              <a:rPr lang="en-IN" sz="3200" dirty="0" err="1" smtClean="0"/>
              <a:t>putd</a:t>
            </a:r>
            <a:r>
              <a:rPr lang="en-IN" sz="3200" dirty="0" smtClean="0"/>
              <a:t>(), we display the details enter </a:t>
            </a:r>
            <a:r>
              <a:rPr lang="en-IN" sz="3200" dirty="0" err="1" smtClean="0"/>
              <a:t>ed</a:t>
            </a:r>
            <a:r>
              <a:rPr lang="en-IN" sz="3200" dirty="0" smtClean="0"/>
              <a:t> by user.</a:t>
            </a:r>
          </a:p>
        </p:txBody>
      </p:sp>
    </p:spTree>
    <p:extLst>
      <p:ext uri="{BB962C8B-B14F-4D97-AF65-F5344CB8AC3E}">
        <p14:creationId xmlns:p14="http://schemas.microsoft.com/office/powerpoint/2010/main" val="157087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5FEE87-CCB3-4A74-AA5A-3399BAED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E3E61D-AE32-4F36-A63E-2F238C1EC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00766"/>
            <a:ext cx="9603275" cy="5022761"/>
          </a:xfrm>
        </p:spPr>
        <p:txBody>
          <a:bodyPr>
            <a:normAutofit/>
          </a:bodyPr>
          <a:lstStyle/>
          <a:p>
            <a:r>
              <a:rPr lang="en-IN" dirty="0"/>
              <a:t>Following are the steps of the algorithm :</a:t>
            </a:r>
          </a:p>
          <a:p>
            <a:r>
              <a:rPr lang="en-IN" sz="2000" dirty="0">
                <a:latin typeface="Calisto MT" panose="02040603050505030304" pitchFamily="18" charset="0"/>
              </a:rPr>
              <a:t>STEP 1</a:t>
            </a:r>
            <a:r>
              <a:rPr lang="en-IN" sz="2000" dirty="0" smtClean="0">
                <a:latin typeface="Calisto MT" panose="02040603050505030304" pitchFamily="18" charset="0"/>
              </a:rPr>
              <a:t>: Declare 2 classes named as staff and grievance.</a:t>
            </a:r>
            <a:endParaRPr lang="en-IN" sz="2000" dirty="0">
              <a:latin typeface="Calisto MT" panose="02040603050505030304" pitchFamily="18" charset="0"/>
            </a:endParaRPr>
          </a:p>
          <a:p>
            <a:r>
              <a:rPr lang="en-IN" sz="2000" dirty="0">
                <a:latin typeface="Calisto MT" panose="02040603050505030304" pitchFamily="18" charset="0"/>
              </a:rPr>
              <a:t>STEP 2 : </a:t>
            </a:r>
            <a:r>
              <a:rPr lang="en-IN" sz="2000" dirty="0" smtClean="0">
                <a:latin typeface="Calisto MT" panose="02040603050505030304" pitchFamily="18" charset="0"/>
              </a:rPr>
              <a:t>Declare function </a:t>
            </a:r>
            <a:r>
              <a:rPr lang="en-IN" sz="2000" dirty="0" err="1" smtClean="0">
                <a:latin typeface="Calisto MT" panose="02040603050505030304" pitchFamily="18" charset="0"/>
              </a:rPr>
              <a:t>setsid</a:t>
            </a:r>
            <a:r>
              <a:rPr lang="en-IN" sz="2000" dirty="0" smtClean="0">
                <a:latin typeface="Calisto MT" panose="02040603050505030304" pitchFamily="18" charset="0"/>
              </a:rPr>
              <a:t>() ,</a:t>
            </a:r>
            <a:r>
              <a:rPr lang="en-IN" sz="2000" dirty="0" err="1" smtClean="0">
                <a:latin typeface="Calisto MT" panose="02040603050505030304" pitchFamily="18" charset="0"/>
              </a:rPr>
              <a:t>getd</a:t>
            </a:r>
            <a:r>
              <a:rPr lang="en-IN" sz="2000" dirty="0" smtClean="0">
                <a:latin typeface="Calisto MT" panose="02040603050505030304" pitchFamily="18" charset="0"/>
              </a:rPr>
              <a:t>() , </a:t>
            </a:r>
            <a:r>
              <a:rPr lang="en-IN" sz="2000" dirty="0" err="1" smtClean="0">
                <a:latin typeface="Calisto MT" panose="02040603050505030304" pitchFamily="18" charset="0"/>
              </a:rPr>
              <a:t>putd</a:t>
            </a:r>
            <a:r>
              <a:rPr lang="en-IN" sz="2000" dirty="0" smtClean="0">
                <a:latin typeface="Calisto MT" panose="02040603050505030304" pitchFamily="18" charset="0"/>
              </a:rPr>
              <a:t>() in class staff to return id, store details and view details respectively.</a:t>
            </a:r>
          </a:p>
          <a:p>
            <a:r>
              <a:rPr lang="en-IN" sz="2000" dirty="0" smtClean="0">
                <a:latin typeface="Calisto MT" panose="02040603050505030304" pitchFamily="18" charset="0"/>
              </a:rPr>
              <a:t>STEP </a:t>
            </a:r>
            <a:r>
              <a:rPr lang="en-IN" dirty="0">
                <a:latin typeface="Calisto MT" panose="02040603050505030304" pitchFamily="18" charset="0"/>
              </a:rPr>
              <a:t>3</a:t>
            </a:r>
            <a:r>
              <a:rPr lang="en-IN" sz="2000" dirty="0" smtClean="0">
                <a:latin typeface="Calisto MT" panose="02040603050505030304" pitchFamily="18" charset="0"/>
              </a:rPr>
              <a:t>:  In main() function create an array of object of the class and call the function to store the details of the class.</a:t>
            </a:r>
          </a:p>
          <a:p>
            <a:r>
              <a:rPr lang="en-IN" sz="2000" dirty="0" smtClean="0">
                <a:latin typeface="Calisto MT" panose="02040603050505030304" pitchFamily="18" charset="0"/>
              </a:rPr>
              <a:t>Step 4 :  Display the details according to which member is performing the task.</a:t>
            </a:r>
          </a:p>
          <a:p>
            <a:r>
              <a:rPr lang="en-IN" sz="2000" dirty="0" smtClean="0">
                <a:latin typeface="Calisto MT" panose="02040603050505030304" pitchFamily="18" charset="0"/>
              </a:rPr>
              <a:t>Step 5 :  </a:t>
            </a:r>
            <a:r>
              <a:rPr lang="en-US" dirty="0">
                <a:latin typeface="Calisto MT" panose="02040603050505030304" pitchFamily="18" charset="0"/>
              </a:rPr>
              <a:t>Create an object of </a:t>
            </a:r>
            <a:r>
              <a:rPr lang="en-US" dirty="0" err="1">
                <a:latin typeface="Calisto MT" panose="02040603050505030304" pitchFamily="18" charset="0"/>
              </a:rPr>
              <a:t>ofstream</a:t>
            </a:r>
            <a:r>
              <a:rPr lang="en-US" dirty="0">
                <a:latin typeface="Calisto MT" panose="02040603050505030304" pitchFamily="18" charset="0"/>
              </a:rPr>
              <a:t> file to write onto the file with </a:t>
            </a:r>
            <a:r>
              <a:rPr lang="en-US" dirty="0" err="1">
                <a:latin typeface="Calisto MT" panose="02040603050505030304" pitchFamily="18" charset="0"/>
              </a:rPr>
              <a:t>ios</a:t>
            </a:r>
            <a:r>
              <a:rPr lang="en-US" dirty="0">
                <a:latin typeface="Calisto MT" panose="02040603050505030304" pitchFamily="18" charset="0"/>
              </a:rPr>
              <a:t>::out mode.</a:t>
            </a:r>
          </a:p>
          <a:p>
            <a:r>
              <a:rPr lang="en-US" dirty="0">
                <a:latin typeface="Calisto MT" panose="02040603050505030304" pitchFamily="18" charset="0"/>
              </a:rPr>
              <a:t>Step 6</a:t>
            </a:r>
            <a:r>
              <a:rPr lang="en-US" dirty="0" smtClean="0"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:Create an object of </a:t>
            </a:r>
            <a:r>
              <a:rPr lang="en-US" dirty="0" err="1">
                <a:latin typeface="Calisto MT" panose="02040603050505030304" pitchFamily="18" charset="0"/>
              </a:rPr>
              <a:t>ofstream</a:t>
            </a:r>
            <a:r>
              <a:rPr lang="en-US" dirty="0">
                <a:latin typeface="Calisto MT" panose="02040603050505030304" pitchFamily="18" charset="0"/>
              </a:rPr>
              <a:t> file to append record with </a:t>
            </a:r>
            <a:r>
              <a:rPr lang="en-US" dirty="0" err="1">
                <a:latin typeface="Calisto MT" panose="02040603050505030304" pitchFamily="18" charset="0"/>
              </a:rPr>
              <a:t>ios</a:t>
            </a:r>
            <a:r>
              <a:rPr lang="en-US" dirty="0">
                <a:latin typeface="Calisto MT" panose="02040603050505030304" pitchFamily="18" charset="0"/>
              </a:rPr>
              <a:t>::app mode.</a:t>
            </a:r>
          </a:p>
          <a:p>
            <a:r>
              <a:rPr lang="en-US" dirty="0">
                <a:latin typeface="Calisto MT" panose="02040603050505030304" pitchFamily="18" charset="0"/>
              </a:rPr>
              <a:t>Step 7</a:t>
            </a:r>
            <a:r>
              <a:rPr lang="en-US" dirty="0" smtClean="0"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:Create an object of </a:t>
            </a:r>
            <a:r>
              <a:rPr lang="en-US" dirty="0" err="1">
                <a:latin typeface="Calisto MT" panose="02040603050505030304" pitchFamily="18" charset="0"/>
              </a:rPr>
              <a:t>ifstream</a:t>
            </a:r>
            <a:r>
              <a:rPr lang="en-US" dirty="0">
                <a:latin typeface="Calisto MT" panose="02040603050505030304" pitchFamily="18" charset="0"/>
              </a:rPr>
              <a:t> file to read from the file and display the record.  </a:t>
            </a:r>
            <a:endParaRPr lang="en-IN" dirty="0">
              <a:latin typeface="Calisto MT" panose="02040603050505030304" pitchFamily="18" charset="0"/>
            </a:endParaRPr>
          </a:p>
          <a:p>
            <a:endParaRPr lang="en-IN" sz="20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35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2595"/>
          </a:xfrm>
        </p:spPr>
        <p:txBody>
          <a:bodyPr/>
          <a:lstStyle/>
          <a:p>
            <a:r>
              <a:rPr lang="en-IN" sz="3600" dirty="0" smtClean="0"/>
              <a:t>Enter the details :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071" y="1326525"/>
            <a:ext cx="8432226" cy="529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2626" y="1572789"/>
            <a:ext cx="5911358" cy="400293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22772" y="1572789"/>
            <a:ext cx="5469228" cy="400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4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D6FC39-85B3-4554-86AB-5191897D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660" y="244100"/>
            <a:ext cx="4876653" cy="800929"/>
          </a:xfrm>
        </p:spPr>
        <p:txBody>
          <a:bodyPr/>
          <a:lstStyle/>
          <a:p>
            <a:r>
              <a:rPr lang="en-IN" dirty="0" err="1" smtClean="0">
                <a:solidFill>
                  <a:srgbClr val="00B0F0"/>
                </a:solidFill>
                <a:latin typeface="Bahnschrift" panose="020B0502040204020203" pitchFamily="34" charset="0"/>
              </a:rPr>
              <a:t>Dhruv’s</a:t>
            </a:r>
            <a:r>
              <a:rPr lang="en-IN" dirty="0" smtClean="0">
                <a:solidFill>
                  <a:srgbClr val="00B0F0"/>
                </a:solidFill>
                <a:latin typeface="Bahnschrift" panose="020B0502040204020203" pitchFamily="34" charset="0"/>
              </a:rPr>
              <a:t>  </a:t>
            </a:r>
            <a:r>
              <a:rPr lang="en-IN" dirty="0">
                <a:solidFill>
                  <a:srgbClr val="00B0F0"/>
                </a:solidFill>
                <a:latin typeface="Bahnschrift" panose="020B0502040204020203" pitchFamily="34" charset="0"/>
              </a:rPr>
              <a:t>flowchart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660" y="1326078"/>
            <a:ext cx="6076061" cy="5324840"/>
          </a:xfrm>
        </p:spPr>
      </p:pic>
    </p:spTree>
    <p:extLst>
      <p:ext uri="{BB962C8B-B14F-4D97-AF65-F5344CB8AC3E}">
        <p14:creationId xmlns:p14="http://schemas.microsoft.com/office/powerpoint/2010/main" val="422078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21536"/>
          </a:xfrm>
        </p:spPr>
        <p:txBody>
          <a:bodyPr/>
          <a:lstStyle/>
          <a:p>
            <a:r>
              <a:rPr lang="en-IN" dirty="0" smtClean="0"/>
              <a:t>Task of member 1 :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33341" y="1853248"/>
            <a:ext cx="6719322" cy="39162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012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781</TotalTime>
  <Words>305</Words>
  <Application>Microsoft Office PowerPoint</Application>
  <PresentationFormat>Widescreen</PresentationFormat>
  <Paragraphs>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Algerian</vt:lpstr>
      <vt:lpstr>Arial</vt:lpstr>
      <vt:lpstr>Arial Black</vt:lpstr>
      <vt:lpstr>Bahnschrift</vt:lpstr>
      <vt:lpstr>Calisto MT</vt:lpstr>
      <vt:lpstr>Century Gothic</vt:lpstr>
      <vt:lpstr>Wingdings 3</vt:lpstr>
      <vt:lpstr>Ion</vt:lpstr>
      <vt:lpstr>ESFP-2 PROJECT   STAFF  GRIEVANCE  MANAGEMENT SYSTEM</vt:lpstr>
      <vt:lpstr>LIBRARIES Used</vt:lpstr>
      <vt:lpstr>Member functions used are : </vt:lpstr>
      <vt:lpstr>PowerPoint Presentation</vt:lpstr>
      <vt:lpstr>Algorithm</vt:lpstr>
      <vt:lpstr>Enter the details :</vt:lpstr>
      <vt:lpstr>PowerPoint Presentation</vt:lpstr>
      <vt:lpstr>Dhruv’s  flowchart</vt:lpstr>
      <vt:lpstr>Task of member 1 :</vt:lpstr>
      <vt:lpstr>Dhyeya’s  flowchart</vt:lpstr>
      <vt:lpstr>Task of member 2 :</vt:lpstr>
      <vt:lpstr>Drishti ‘s  Flowchart</vt:lpstr>
      <vt:lpstr>Task of member 3 : Display the name of all faculties whose gstatus is pending. Display staff members with work domain as programming language or labmanagement and gtype as computer issue or work load(Alphabetically Sorted).</vt:lpstr>
      <vt:lpstr>To display the records in the file :</vt:lpstr>
      <vt:lpstr>To append records :</vt:lpstr>
      <vt:lpstr>To display records :</vt:lpstr>
      <vt:lpstr>PowerPoint Presentation</vt:lpstr>
      <vt:lpstr>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harshwani28@hotmail.com</dc:creator>
  <cp:lastModifiedBy>Windows User</cp:lastModifiedBy>
  <cp:revision>41</cp:revision>
  <dcterms:created xsi:type="dcterms:W3CDTF">2019-03-24T11:36:21Z</dcterms:created>
  <dcterms:modified xsi:type="dcterms:W3CDTF">2019-04-30T12:04:34Z</dcterms:modified>
</cp:coreProperties>
</file>