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74" r:id="rId3"/>
    <p:sldId id="275" r:id="rId4"/>
    <p:sldId id="276" r:id="rId5"/>
    <p:sldId id="277" r:id="rId6"/>
    <p:sldId id="278" r:id="rId7"/>
    <p:sldId id="258" r:id="rId8"/>
    <p:sldId id="260" r:id="rId9"/>
    <p:sldId id="266" r:id="rId10"/>
    <p:sldId id="267" r:id="rId11"/>
    <p:sldId id="261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94660"/>
  </p:normalViewPr>
  <p:slideViewPr>
    <p:cSldViewPr snapToGrid="0">
      <p:cViewPr varScale="1">
        <p:scale>
          <a:sx n="64" d="100"/>
          <a:sy n="64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5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10688638" y="1371604"/>
            <a:ext cx="58515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3271838" y="-2184396"/>
            <a:ext cx="5851525" cy="10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128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8229600" y="1600203"/>
            <a:ext cx="7213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eather-app-redux-liard.vercel.ap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302248" y="1382411"/>
            <a:ext cx="11480800" cy="1626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Font typeface="Calibri"/>
              <a:buNone/>
            </a:pPr>
            <a:br>
              <a:rPr lang="en-US" dirty="0"/>
            </a:br>
            <a:r>
              <a:rPr lang="en-US" sz="3100" dirty="0"/>
              <a:t> Industry</a:t>
            </a:r>
            <a:br>
              <a:rPr lang="en-US" sz="3100" dirty="0"/>
            </a:br>
            <a:r>
              <a:rPr lang="en-US" sz="3100" dirty="0"/>
              <a:t>Project Presentation </a:t>
            </a:r>
            <a:br>
              <a:rPr lang="en-US" sz="3100" dirty="0"/>
            </a:br>
            <a:r>
              <a:rPr lang="en-US" sz="3100" dirty="0"/>
              <a:t> </a:t>
            </a:r>
            <a:br>
              <a:rPr lang="en-US" dirty="0"/>
            </a:br>
            <a:endParaRPr sz="33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993228" y="3167893"/>
            <a:ext cx="9921114" cy="369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 dirty="0"/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 dirty="0">
                <a:solidFill>
                  <a:schemeClr val="tx1"/>
                </a:solidFill>
              </a:rPr>
              <a:t>Purav Shah (20162121026)</a:t>
            </a:r>
          </a:p>
          <a:p>
            <a:pPr marL="0" lvl="0" indent="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sz="2000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Institute of Computer Technology, Ganpat University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Date: 12-05-2024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16A64-4E06-A61E-1B40-AE39C4A8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48" y="216474"/>
            <a:ext cx="4345983" cy="7967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BCE128C-E9BC-9CB9-4E75-EEABEC37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1521" y="200403"/>
            <a:ext cx="4648231" cy="81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2891-9772-CDA9-B301-11C0E008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–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E7DE-1313-625C-4BA8-3B729AA2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12D48-FB88-507E-886B-D98BA1503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6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42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</a:t>
            </a:r>
            <a:r>
              <a:rPr lang="en-IN"/>
              <a:t>- 11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AD83-9C0A-8509-1E01-B8672BA5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34DC2-B207-C657-1370-7F6535366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new project called “Ads Pipeline” was brought to our team.</a:t>
            </a:r>
          </a:p>
          <a:p>
            <a:r>
              <a:rPr lang="en-US" dirty="0"/>
              <a:t>It is a product which we are making.</a:t>
            </a:r>
          </a:p>
          <a:p>
            <a:r>
              <a:rPr lang="en-US" dirty="0"/>
              <a:t>Firstly, read and understood the old documentation of the project. </a:t>
            </a:r>
          </a:p>
          <a:p>
            <a:r>
              <a:rPr lang="en-US" dirty="0"/>
              <a:t>After that learned necessary technologies like Persist state with Redux, cropping libraries.</a:t>
            </a:r>
          </a:p>
          <a:p>
            <a:r>
              <a:rPr lang="en-US" dirty="0"/>
              <a:t>Ad-pipeline allows business users to sync their customer data, inventory to various available ad platforms under one single hood.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2387F-EF3F-7CD4-4686-F03381386D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2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5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6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- 16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609600" y="1758179"/>
            <a:ext cx="10972800" cy="218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5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ctr" rtl="0">
              <a:spcBef>
                <a:spcPts val="14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1500" dirty="0"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WEEK - 1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Learn Redux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IN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Redux is a state management toolkit in </a:t>
            </a:r>
            <a:r>
              <a:rPr lang="en-IN" dirty="0" err="1"/>
              <a:t>javascript</a:t>
            </a:r>
            <a:r>
              <a:rPr lang="en-IN" dirty="0"/>
              <a:t>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IN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Redux is helpful in large scale project, where you can not handle everything with </a:t>
            </a:r>
            <a:r>
              <a:rPr lang="en-IN" dirty="0" err="1"/>
              <a:t>useState</a:t>
            </a:r>
            <a:r>
              <a:rPr lang="en-IN" dirty="0"/>
              <a:t> hook, you need something powerful to handle the payload.</a:t>
            </a:r>
          </a:p>
          <a:p>
            <a:pPr marL="203200" indent="0">
              <a:spcBef>
                <a:spcPts val="0"/>
              </a:spcBef>
              <a:buSzPts val="3200"/>
              <a:buNone/>
            </a:pPr>
            <a:endParaRPr lang="en-IN" dirty="0"/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Thus, Redux is necessary in state management in large projects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1FF-4A6A-3394-6104-A40B5C9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7CFC-190D-F438-7971-98056632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Created several mini projects to showcase my skill of Redux</a:t>
            </a:r>
          </a:p>
          <a:p>
            <a:pPr marL="11430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IN" dirty="0">
                <a:solidFill>
                  <a:schemeClr val="tx1"/>
                </a:solidFill>
              </a:rPr>
              <a:t>Link: </a:t>
            </a:r>
            <a:r>
              <a:rPr lang="en-IN" dirty="0">
                <a:solidFill>
                  <a:schemeClr val="tx1"/>
                </a:solidFill>
                <a:hlinkClick r:id="rId2"/>
              </a:rPr>
              <a:t>https://weather-app-redux-liard.vercel.app/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A65D-1CF5-BFD8-35AC-51E69B64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1447-68A3-2DDC-8C7A-2340C173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0DFF-A051-66B1-174D-842EF197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Got familiarized with ongoing project</a:t>
            </a:r>
          </a:p>
          <a:p>
            <a:r>
              <a:rPr lang="en-IN" dirty="0"/>
              <a:t>Understood whole project and flow of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F567-E835-8621-CA66-6D7A4250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4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2891-9772-CDA9-B301-11C0E008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E7DE-1313-625C-4BA8-3B729AA2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Solved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12D48-FB88-507E-886B-D98BA15031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9BBD-04B6-0492-931D-E46EA91A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8AD50-24DB-39EE-1340-E4A558DF7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Solved bugs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4BD04-8A9D-7AF2-7F5C-91CCA468F1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9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WEEK - 6</a:t>
            </a:r>
            <a:endParaRPr dirty="0"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60400" indent="-457200">
              <a:spcBef>
                <a:spcPts val="0"/>
              </a:spcBef>
              <a:buSzPts val="3200"/>
            </a:pPr>
            <a:r>
              <a:rPr lang="en-US" dirty="0"/>
              <a:t>A </a:t>
            </a:r>
            <a:r>
              <a:rPr lang="en-IN" dirty="0"/>
              <a:t>new project called “Spiderman” was brought to our team.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IN" dirty="0"/>
              <a:t>It is a product which we are making.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/>
              <a:t>Firstly, read and understood the old documentation of the project. 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/>
              <a:t>After that leaned necessary technologies like next.js, apollo </a:t>
            </a:r>
            <a:r>
              <a:rPr lang="en-US" dirty="0" err="1"/>
              <a:t>graphql</a:t>
            </a:r>
            <a:r>
              <a:rPr lang="en-US" dirty="0"/>
              <a:t>, typescript.</a:t>
            </a:r>
          </a:p>
          <a:p>
            <a:pPr marL="660400" indent="-457200">
              <a:spcBef>
                <a:spcPts val="0"/>
              </a:spcBef>
              <a:buSzPts val="3200"/>
            </a:pPr>
            <a:r>
              <a:rPr lang="en-US" dirty="0"/>
              <a:t>I have worked on 3 portals Consumer, creator and CRM in this period.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C1FF-4A6A-3394-6104-A40B5C9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B7CFC-190D-F438-7971-980566329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A65D-1CF5-BFD8-35AC-51E69B6497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4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1447-68A3-2DDC-8C7A-2340C173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WEEK - 8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0DFF-A051-66B1-174D-842EF1978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Was doing work in project’s frontend portion.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BF567-E835-8621-CA66-6D7A4250F5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7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385</Words>
  <Application>Microsoft Office PowerPoint</Application>
  <PresentationFormat>Widescreen</PresentationFormat>
  <Paragraphs>74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  Industry Project Presentation    </vt:lpstr>
      <vt:lpstr>WEEK - 1</vt:lpstr>
      <vt:lpstr>WEEK - 2</vt:lpstr>
      <vt:lpstr>WEEK - 3</vt:lpstr>
      <vt:lpstr>WEEK - 4</vt:lpstr>
      <vt:lpstr>WEEK - 5</vt:lpstr>
      <vt:lpstr>WEEK - 6</vt:lpstr>
      <vt:lpstr>WEEK -7</vt:lpstr>
      <vt:lpstr>WEEK - 8</vt:lpstr>
      <vt:lpstr>WEEK – 9</vt:lpstr>
      <vt:lpstr>WEEK - 10</vt:lpstr>
      <vt:lpstr>WEEK - 11</vt:lpstr>
      <vt:lpstr>WEEK - 12</vt:lpstr>
      <vt:lpstr>WEEK - 13</vt:lpstr>
      <vt:lpstr>WEEK - 14</vt:lpstr>
      <vt:lpstr>WEEK - 15</vt:lpstr>
      <vt:lpstr>WEEK - 16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/ IBM Project  Project  Presentation  on  “Cloud enabled attendance system”</dc:title>
  <dc:creator>Purav Shah</dc:creator>
  <cp:lastModifiedBy>Purav Shah</cp:lastModifiedBy>
  <cp:revision>78</cp:revision>
  <dcterms:modified xsi:type="dcterms:W3CDTF">2024-05-05T17:52:19Z</dcterms:modified>
</cp:coreProperties>
</file>