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23345D-E021-4F4E-83C3-DC41E3C1D3C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64DDC-29A8-4A7B-ACEC-165FC11991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F6C2CCA-28DE-4EAA-94B4-12654311F771}">
      <dgm:prSet custT="1"/>
      <dgm:spPr/>
      <dgm:t>
        <a:bodyPr/>
        <a:lstStyle/>
        <a:p>
          <a:r>
            <a:rPr lang="en-US" sz="2000" dirty="0"/>
            <a:t>The Ambulance Tracker aims to provide real-time tracking and monitoring of ambulance locations.</a:t>
          </a:r>
        </a:p>
      </dgm:t>
    </dgm:pt>
    <dgm:pt modelId="{6031C9BC-F636-4894-A2A1-5E73FFF5E548}" type="parTrans" cxnId="{5D54DA93-8304-47FC-8332-B5E219B70A71}">
      <dgm:prSet/>
      <dgm:spPr/>
      <dgm:t>
        <a:bodyPr/>
        <a:lstStyle/>
        <a:p>
          <a:endParaRPr lang="en-US"/>
        </a:p>
      </dgm:t>
    </dgm:pt>
    <dgm:pt modelId="{B59D5325-7551-447B-AC1E-0C52FC821962}" type="sibTrans" cxnId="{5D54DA93-8304-47FC-8332-B5E219B70A71}">
      <dgm:prSet/>
      <dgm:spPr/>
      <dgm:t>
        <a:bodyPr/>
        <a:lstStyle/>
        <a:p>
          <a:endParaRPr lang="en-US"/>
        </a:p>
      </dgm:t>
    </dgm:pt>
    <dgm:pt modelId="{4BEDE691-4D21-4C85-8E2B-117033162B13}">
      <dgm:prSet custT="1"/>
      <dgm:spPr/>
      <dgm:t>
        <a:bodyPr/>
        <a:lstStyle/>
        <a:p>
          <a:r>
            <a:rPr lang="en-US" sz="2000" dirty="0"/>
            <a:t>The system will enable efficient dispatching, reducing response times and improving patient outcomes.</a:t>
          </a:r>
        </a:p>
      </dgm:t>
    </dgm:pt>
    <dgm:pt modelId="{9AA443F6-D2B8-4FA6-BA9D-B64E0201CA09}" type="parTrans" cxnId="{59E7385E-9BFF-4831-8AE0-68FFB75CFB52}">
      <dgm:prSet/>
      <dgm:spPr/>
      <dgm:t>
        <a:bodyPr/>
        <a:lstStyle/>
        <a:p>
          <a:endParaRPr lang="en-US"/>
        </a:p>
      </dgm:t>
    </dgm:pt>
    <dgm:pt modelId="{45B92E63-9610-46F9-AF56-0D1A99673014}" type="sibTrans" cxnId="{59E7385E-9BFF-4831-8AE0-68FFB75CFB52}">
      <dgm:prSet/>
      <dgm:spPr/>
      <dgm:t>
        <a:bodyPr/>
        <a:lstStyle/>
        <a:p>
          <a:endParaRPr lang="en-US"/>
        </a:p>
      </dgm:t>
    </dgm:pt>
    <dgm:pt modelId="{397833C5-7479-4BFB-922F-81245AA2346E}">
      <dgm:prSet custT="1"/>
      <dgm:spPr/>
      <dgm:t>
        <a:bodyPr/>
        <a:lstStyle/>
        <a:p>
          <a:r>
            <a:rPr lang="en-US" sz="2000" dirty="0"/>
            <a:t>The scope extends to integration with existing emergency services and hospital systems.</a:t>
          </a:r>
        </a:p>
      </dgm:t>
    </dgm:pt>
    <dgm:pt modelId="{C81FB8FF-7AD0-46F1-8F0F-EB1DD4EAB08C}" type="parTrans" cxnId="{08242F19-C546-49C3-8C45-D11325662472}">
      <dgm:prSet/>
      <dgm:spPr/>
      <dgm:t>
        <a:bodyPr/>
        <a:lstStyle/>
        <a:p>
          <a:endParaRPr lang="en-US"/>
        </a:p>
      </dgm:t>
    </dgm:pt>
    <dgm:pt modelId="{E4C2B616-1350-48C9-AF72-ACA8D8652DA4}" type="sibTrans" cxnId="{08242F19-C546-49C3-8C45-D11325662472}">
      <dgm:prSet/>
      <dgm:spPr/>
      <dgm:t>
        <a:bodyPr/>
        <a:lstStyle/>
        <a:p>
          <a:endParaRPr lang="en-US"/>
        </a:p>
      </dgm:t>
    </dgm:pt>
    <dgm:pt modelId="{FC940D47-9CCC-4931-B0F7-DED647C40D45}" type="pres">
      <dgm:prSet presAssocID="{BA264DDC-29A8-4A7B-ACEC-165FC11991FC}" presName="root" presStyleCnt="0">
        <dgm:presLayoutVars>
          <dgm:dir/>
          <dgm:resizeHandles val="exact"/>
        </dgm:presLayoutVars>
      </dgm:prSet>
      <dgm:spPr/>
    </dgm:pt>
    <dgm:pt modelId="{B68828CC-5BE1-44AD-BAF1-100A8A66350C}" type="pres">
      <dgm:prSet presAssocID="{DF6C2CCA-28DE-4EAA-94B4-12654311F771}" presName="compNode" presStyleCnt="0"/>
      <dgm:spPr/>
    </dgm:pt>
    <dgm:pt modelId="{45D23E5C-F76D-487B-A05E-16BEAE51D122}" type="pres">
      <dgm:prSet presAssocID="{DF6C2CCA-28DE-4EAA-94B4-12654311F771}" presName="bgRect" presStyleLbl="bgShp" presStyleIdx="0" presStyleCnt="3"/>
      <dgm:spPr/>
    </dgm:pt>
    <dgm:pt modelId="{AF5E0224-166A-4B7F-BCA5-0411EA8D5223}" type="pres">
      <dgm:prSet presAssocID="{DF6C2CCA-28DE-4EAA-94B4-12654311F7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2D96B75B-C489-4EE3-B990-A48AAC81813E}" type="pres">
      <dgm:prSet presAssocID="{DF6C2CCA-28DE-4EAA-94B4-12654311F771}" presName="spaceRect" presStyleCnt="0"/>
      <dgm:spPr/>
    </dgm:pt>
    <dgm:pt modelId="{09FD944C-FD57-41B5-8E12-4023954AF73C}" type="pres">
      <dgm:prSet presAssocID="{DF6C2CCA-28DE-4EAA-94B4-12654311F771}" presName="parTx" presStyleLbl="revTx" presStyleIdx="0" presStyleCnt="3">
        <dgm:presLayoutVars>
          <dgm:chMax val="0"/>
          <dgm:chPref val="0"/>
        </dgm:presLayoutVars>
      </dgm:prSet>
      <dgm:spPr/>
    </dgm:pt>
    <dgm:pt modelId="{FA11BCCD-51FC-47C8-A1C4-E0B7D7A9DE43}" type="pres">
      <dgm:prSet presAssocID="{B59D5325-7551-447B-AC1E-0C52FC821962}" presName="sibTrans" presStyleCnt="0"/>
      <dgm:spPr/>
    </dgm:pt>
    <dgm:pt modelId="{6C5A0CB6-CFE7-48A3-94A8-0E1D1B759592}" type="pres">
      <dgm:prSet presAssocID="{4BEDE691-4D21-4C85-8E2B-117033162B13}" presName="compNode" presStyleCnt="0"/>
      <dgm:spPr/>
    </dgm:pt>
    <dgm:pt modelId="{20C14ADA-F8AC-4092-959C-467C53AF1970}" type="pres">
      <dgm:prSet presAssocID="{4BEDE691-4D21-4C85-8E2B-117033162B13}" presName="bgRect" presStyleLbl="bgShp" presStyleIdx="1" presStyleCnt="3"/>
      <dgm:spPr/>
    </dgm:pt>
    <dgm:pt modelId="{8810AEED-C0D3-4745-A6ED-D738A222882E}" type="pres">
      <dgm:prSet presAssocID="{4BEDE691-4D21-4C85-8E2B-117033162B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1896C3E-C079-4383-8CCA-652657C80408}" type="pres">
      <dgm:prSet presAssocID="{4BEDE691-4D21-4C85-8E2B-117033162B13}" presName="spaceRect" presStyleCnt="0"/>
      <dgm:spPr/>
    </dgm:pt>
    <dgm:pt modelId="{0C81D2EA-0821-41BD-835F-9BD070C734A5}" type="pres">
      <dgm:prSet presAssocID="{4BEDE691-4D21-4C85-8E2B-117033162B13}" presName="parTx" presStyleLbl="revTx" presStyleIdx="1" presStyleCnt="3">
        <dgm:presLayoutVars>
          <dgm:chMax val="0"/>
          <dgm:chPref val="0"/>
        </dgm:presLayoutVars>
      </dgm:prSet>
      <dgm:spPr/>
    </dgm:pt>
    <dgm:pt modelId="{4AC214D4-B942-4F2D-83A7-FF552AF01E19}" type="pres">
      <dgm:prSet presAssocID="{45B92E63-9610-46F9-AF56-0D1A99673014}" presName="sibTrans" presStyleCnt="0"/>
      <dgm:spPr/>
    </dgm:pt>
    <dgm:pt modelId="{D1A81304-E747-461F-BAE7-11A081B69E7F}" type="pres">
      <dgm:prSet presAssocID="{397833C5-7479-4BFB-922F-81245AA2346E}" presName="compNode" presStyleCnt="0"/>
      <dgm:spPr/>
    </dgm:pt>
    <dgm:pt modelId="{217815FA-75D4-4361-BB8C-C17AF03DE28B}" type="pres">
      <dgm:prSet presAssocID="{397833C5-7479-4BFB-922F-81245AA2346E}" presName="bgRect" presStyleLbl="bgShp" presStyleIdx="2" presStyleCnt="3"/>
      <dgm:spPr/>
    </dgm:pt>
    <dgm:pt modelId="{F3BB66D2-C7D5-4124-9E45-919113BCED77}" type="pres">
      <dgm:prSet presAssocID="{397833C5-7479-4BFB-922F-81245AA234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F0D9C63-184A-4E9E-92C4-9BE5C41862D9}" type="pres">
      <dgm:prSet presAssocID="{397833C5-7479-4BFB-922F-81245AA2346E}" presName="spaceRect" presStyleCnt="0"/>
      <dgm:spPr/>
    </dgm:pt>
    <dgm:pt modelId="{E1FD9621-B287-4F87-849B-58B0C63FEFE1}" type="pres">
      <dgm:prSet presAssocID="{397833C5-7479-4BFB-922F-81245AA234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BD1410-55A6-4094-9F09-0CC1ADFC3D38}" type="presOf" srcId="{DF6C2CCA-28DE-4EAA-94B4-12654311F771}" destId="{09FD944C-FD57-41B5-8E12-4023954AF73C}" srcOrd="0" destOrd="0" presId="urn:microsoft.com/office/officeart/2018/2/layout/IconVerticalSolidList"/>
    <dgm:cxn modelId="{08242F19-C546-49C3-8C45-D11325662472}" srcId="{BA264DDC-29A8-4A7B-ACEC-165FC11991FC}" destId="{397833C5-7479-4BFB-922F-81245AA2346E}" srcOrd="2" destOrd="0" parTransId="{C81FB8FF-7AD0-46F1-8F0F-EB1DD4EAB08C}" sibTransId="{E4C2B616-1350-48C9-AF72-ACA8D8652DA4}"/>
    <dgm:cxn modelId="{59E7385E-9BFF-4831-8AE0-68FFB75CFB52}" srcId="{BA264DDC-29A8-4A7B-ACEC-165FC11991FC}" destId="{4BEDE691-4D21-4C85-8E2B-117033162B13}" srcOrd="1" destOrd="0" parTransId="{9AA443F6-D2B8-4FA6-BA9D-B64E0201CA09}" sibTransId="{45B92E63-9610-46F9-AF56-0D1A99673014}"/>
    <dgm:cxn modelId="{9E52F08D-548F-476C-8C51-8701E85A8A2C}" type="presOf" srcId="{BA264DDC-29A8-4A7B-ACEC-165FC11991FC}" destId="{FC940D47-9CCC-4931-B0F7-DED647C40D45}" srcOrd="0" destOrd="0" presId="urn:microsoft.com/office/officeart/2018/2/layout/IconVerticalSolidList"/>
    <dgm:cxn modelId="{5D54DA93-8304-47FC-8332-B5E219B70A71}" srcId="{BA264DDC-29A8-4A7B-ACEC-165FC11991FC}" destId="{DF6C2CCA-28DE-4EAA-94B4-12654311F771}" srcOrd="0" destOrd="0" parTransId="{6031C9BC-F636-4894-A2A1-5E73FFF5E548}" sibTransId="{B59D5325-7551-447B-AC1E-0C52FC821962}"/>
    <dgm:cxn modelId="{E47BCCBF-B699-4E4A-AE82-EA5644490311}" type="presOf" srcId="{4BEDE691-4D21-4C85-8E2B-117033162B13}" destId="{0C81D2EA-0821-41BD-835F-9BD070C734A5}" srcOrd="0" destOrd="0" presId="urn:microsoft.com/office/officeart/2018/2/layout/IconVerticalSolidList"/>
    <dgm:cxn modelId="{E549B7EA-7E08-4D7E-8A24-372C7BD1F05E}" type="presOf" srcId="{397833C5-7479-4BFB-922F-81245AA2346E}" destId="{E1FD9621-B287-4F87-849B-58B0C63FEFE1}" srcOrd="0" destOrd="0" presId="urn:microsoft.com/office/officeart/2018/2/layout/IconVerticalSolidList"/>
    <dgm:cxn modelId="{A2AE1B7F-5FB1-4744-9658-DA264A15DFF1}" type="presParOf" srcId="{FC940D47-9CCC-4931-B0F7-DED647C40D45}" destId="{B68828CC-5BE1-44AD-BAF1-100A8A66350C}" srcOrd="0" destOrd="0" presId="urn:microsoft.com/office/officeart/2018/2/layout/IconVerticalSolidList"/>
    <dgm:cxn modelId="{0A62386E-459E-4D02-9449-76C5172D1A4C}" type="presParOf" srcId="{B68828CC-5BE1-44AD-BAF1-100A8A66350C}" destId="{45D23E5C-F76D-487B-A05E-16BEAE51D122}" srcOrd="0" destOrd="0" presId="urn:microsoft.com/office/officeart/2018/2/layout/IconVerticalSolidList"/>
    <dgm:cxn modelId="{D93F43B9-9B34-4CAD-86F1-65F4B920F027}" type="presParOf" srcId="{B68828CC-5BE1-44AD-BAF1-100A8A66350C}" destId="{AF5E0224-166A-4B7F-BCA5-0411EA8D5223}" srcOrd="1" destOrd="0" presId="urn:microsoft.com/office/officeart/2018/2/layout/IconVerticalSolidList"/>
    <dgm:cxn modelId="{2AD161D8-1685-48A6-99F0-AAA34227D202}" type="presParOf" srcId="{B68828CC-5BE1-44AD-BAF1-100A8A66350C}" destId="{2D96B75B-C489-4EE3-B990-A48AAC81813E}" srcOrd="2" destOrd="0" presId="urn:microsoft.com/office/officeart/2018/2/layout/IconVerticalSolidList"/>
    <dgm:cxn modelId="{84555904-8424-48B5-9B50-D55D8165628D}" type="presParOf" srcId="{B68828CC-5BE1-44AD-BAF1-100A8A66350C}" destId="{09FD944C-FD57-41B5-8E12-4023954AF73C}" srcOrd="3" destOrd="0" presId="urn:microsoft.com/office/officeart/2018/2/layout/IconVerticalSolidList"/>
    <dgm:cxn modelId="{7934282E-DAAD-4E5A-88BE-51AE1E1857F9}" type="presParOf" srcId="{FC940D47-9CCC-4931-B0F7-DED647C40D45}" destId="{FA11BCCD-51FC-47C8-A1C4-E0B7D7A9DE43}" srcOrd="1" destOrd="0" presId="urn:microsoft.com/office/officeart/2018/2/layout/IconVerticalSolidList"/>
    <dgm:cxn modelId="{CD580C32-A5C5-4C10-922F-3322C4F80AB9}" type="presParOf" srcId="{FC940D47-9CCC-4931-B0F7-DED647C40D45}" destId="{6C5A0CB6-CFE7-48A3-94A8-0E1D1B759592}" srcOrd="2" destOrd="0" presId="urn:microsoft.com/office/officeart/2018/2/layout/IconVerticalSolidList"/>
    <dgm:cxn modelId="{DCA9C61B-EA92-42BF-BF6C-00E815573236}" type="presParOf" srcId="{6C5A0CB6-CFE7-48A3-94A8-0E1D1B759592}" destId="{20C14ADA-F8AC-4092-959C-467C53AF1970}" srcOrd="0" destOrd="0" presId="urn:microsoft.com/office/officeart/2018/2/layout/IconVerticalSolidList"/>
    <dgm:cxn modelId="{0B0CA60B-135F-4E86-9A04-642E6090EEC2}" type="presParOf" srcId="{6C5A0CB6-CFE7-48A3-94A8-0E1D1B759592}" destId="{8810AEED-C0D3-4745-A6ED-D738A222882E}" srcOrd="1" destOrd="0" presId="urn:microsoft.com/office/officeart/2018/2/layout/IconVerticalSolidList"/>
    <dgm:cxn modelId="{419DC9F6-C6BA-4BF0-83FC-4FAC856257F6}" type="presParOf" srcId="{6C5A0CB6-CFE7-48A3-94A8-0E1D1B759592}" destId="{81896C3E-C079-4383-8CCA-652657C80408}" srcOrd="2" destOrd="0" presId="urn:microsoft.com/office/officeart/2018/2/layout/IconVerticalSolidList"/>
    <dgm:cxn modelId="{7FA157B5-05BE-4A10-B8F4-C4BAAAABD16E}" type="presParOf" srcId="{6C5A0CB6-CFE7-48A3-94A8-0E1D1B759592}" destId="{0C81D2EA-0821-41BD-835F-9BD070C734A5}" srcOrd="3" destOrd="0" presId="urn:microsoft.com/office/officeart/2018/2/layout/IconVerticalSolidList"/>
    <dgm:cxn modelId="{8E717219-7810-4A7C-90EA-A87F96A14D6A}" type="presParOf" srcId="{FC940D47-9CCC-4931-B0F7-DED647C40D45}" destId="{4AC214D4-B942-4F2D-83A7-FF552AF01E19}" srcOrd="3" destOrd="0" presId="urn:microsoft.com/office/officeart/2018/2/layout/IconVerticalSolidList"/>
    <dgm:cxn modelId="{3B94C59C-DBF2-487F-BD23-ED080E8D880A}" type="presParOf" srcId="{FC940D47-9CCC-4931-B0F7-DED647C40D45}" destId="{D1A81304-E747-461F-BAE7-11A081B69E7F}" srcOrd="4" destOrd="0" presId="urn:microsoft.com/office/officeart/2018/2/layout/IconVerticalSolidList"/>
    <dgm:cxn modelId="{47C5B7B2-3B98-4E48-AC3E-DB484B69B6C6}" type="presParOf" srcId="{D1A81304-E747-461F-BAE7-11A081B69E7F}" destId="{217815FA-75D4-4361-BB8C-C17AF03DE28B}" srcOrd="0" destOrd="0" presId="urn:microsoft.com/office/officeart/2018/2/layout/IconVerticalSolidList"/>
    <dgm:cxn modelId="{371505E9-7D42-486D-B58C-5857C73578F3}" type="presParOf" srcId="{D1A81304-E747-461F-BAE7-11A081B69E7F}" destId="{F3BB66D2-C7D5-4124-9E45-919113BCED77}" srcOrd="1" destOrd="0" presId="urn:microsoft.com/office/officeart/2018/2/layout/IconVerticalSolidList"/>
    <dgm:cxn modelId="{565D8612-85E6-4290-8E61-1C2C9AE46180}" type="presParOf" srcId="{D1A81304-E747-461F-BAE7-11A081B69E7F}" destId="{3F0D9C63-184A-4E9E-92C4-9BE5C41862D9}" srcOrd="2" destOrd="0" presId="urn:microsoft.com/office/officeart/2018/2/layout/IconVerticalSolidList"/>
    <dgm:cxn modelId="{9E3E4530-944C-4176-BBF5-D1424B064A6B}" type="presParOf" srcId="{D1A81304-E747-461F-BAE7-11A081B69E7F}" destId="{E1FD9621-B287-4F87-849B-58B0C63FEF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0C464-91F7-47CA-B755-0122BBD5B7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965858-2376-436E-8AD0-6DC96C145A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 emergency medical situations, timely arrival of ambulances is critical.</a:t>
          </a:r>
        </a:p>
      </dgm:t>
    </dgm:pt>
    <dgm:pt modelId="{1FBF6D49-F3EC-4B1B-B309-913CA1B51DB0}" type="parTrans" cxnId="{37A0CC75-B62A-4243-82AB-6F4B0AA2E9AD}">
      <dgm:prSet/>
      <dgm:spPr/>
      <dgm:t>
        <a:bodyPr/>
        <a:lstStyle/>
        <a:p>
          <a:endParaRPr lang="en-US"/>
        </a:p>
      </dgm:t>
    </dgm:pt>
    <dgm:pt modelId="{84719EAC-1CC3-43E8-A949-F82D87882DE0}" type="sibTrans" cxnId="{37A0CC75-B62A-4243-82AB-6F4B0AA2E9AD}">
      <dgm:prSet/>
      <dgm:spPr/>
      <dgm:t>
        <a:bodyPr/>
        <a:lstStyle/>
        <a:p>
          <a:endParaRPr lang="en-US"/>
        </a:p>
      </dgm:t>
    </dgm:pt>
    <dgm:pt modelId="{4861141F-CDB4-42C3-BD4F-C61F8A4795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Existing systems face challenges in accurately tracking and managing ambulance fleets.</a:t>
          </a:r>
        </a:p>
      </dgm:t>
    </dgm:pt>
    <dgm:pt modelId="{5C8BA211-8D19-45E9-9560-1122E974DF6A}" type="parTrans" cxnId="{A69B8DA3-087F-4425-9A83-FE471C108239}">
      <dgm:prSet/>
      <dgm:spPr/>
      <dgm:t>
        <a:bodyPr/>
        <a:lstStyle/>
        <a:p>
          <a:endParaRPr lang="en-US"/>
        </a:p>
      </dgm:t>
    </dgm:pt>
    <dgm:pt modelId="{5726B7C6-E516-4A35-B946-1692B99AC9FE}" type="sibTrans" cxnId="{A69B8DA3-087F-4425-9A83-FE471C108239}">
      <dgm:prSet/>
      <dgm:spPr/>
      <dgm:t>
        <a:bodyPr/>
        <a:lstStyle/>
        <a:p>
          <a:endParaRPr lang="en-US"/>
        </a:p>
      </dgm:t>
    </dgm:pt>
    <dgm:pt modelId="{8A2E8996-C244-4CB1-A195-CE1C38E8AE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Technological advancements present an opportunity to enhance and streamline emergency response systems.</a:t>
          </a:r>
        </a:p>
      </dgm:t>
    </dgm:pt>
    <dgm:pt modelId="{4A075592-BE52-41D8-B235-76F7DC6D5248}" type="parTrans" cxnId="{7D17049D-1BA9-4EE6-B567-8719F5C29D27}">
      <dgm:prSet/>
      <dgm:spPr/>
      <dgm:t>
        <a:bodyPr/>
        <a:lstStyle/>
        <a:p>
          <a:endParaRPr lang="en-US"/>
        </a:p>
      </dgm:t>
    </dgm:pt>
    <dgm:pt modelId="{1A4866A4-8BF8-4A2E-92B4-A2394F29F3D7}" type="sibTrans" cxnId="{7D17049D-1BA9-4EE6-B567-8719F5C29D27}">
      <dgm:prSet/>
      <dgm:spPr/>
      <dgm:t>
        <a:bodyPr/>
        <a:lstStyle/>
        <a:p>
          <a:endParaRPr lang="en-US"/>
        </a:p>
      </dgm:t>
    </dgm:pt>
    <dgm:pt modelId="{A9FD3788-6F3C-43E1-8DE5-B76A6C9D5019}" type="pres">
      <dgm:prSet presAssocID="{6F10C464-91F7-47CA-B755-0122BBD5B745}" presName="root" presStyleCnt="0">
        <dgm:presLayoutVars>
          <dgm:dir/>
          <dgm:resizeHandles val="exact"/>
        </dgm:presLayoutVars>
      </dgm:prSet>
      <dgm:spPr/>
    </dgm:pt>
    <dgm:pt modelId="{E1468023-F6A4-456F-85B7-AE139BE99474}" type="pres">
      <dgm:prSet presAssocID="{26965858-2376-436E-8AD0-6DC96C145A84}" presName="compNode" presStyleCnt="0"/>
      <dgm:spPr/>
    </dgm:pt>
    <dgm:pt modelId="{8362246F-0933-4B68-9BC9-6C40F869FDDA}" type="pres">
      <dgm:prSet presAssocID="{26965858-2376-436E-8AD0-6DC96C145A84}" presName="bgRect" presStyleLbl="bgShp" presStyleIdx="0" presStyleCnt="3"/>
      <dgm:spPr/>
    </dgm:pt>
    <dgm:pt modelId="{981EF25E-3BAA-4253-88F6-6BB9C7B0EA0B}" type="pres">
      <dgm:prSet presAssocID="{26965858-2376-436E-8AD0-6DC96C145A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344E45A4-21CA-4630-BCAF-89EA4DB723A9}" type="pres">
      <dgm:prSet presAssocID="{26965858-2376-436E-8AD0-6DC96C145A84}" presName="spaceRect" presStyleCnt="0"/>
      <dgm:spPr/>
    </dgm:pt>
    <dgm:pt modelId="{5FB19352-6A72-4520-BF8F-C9E7D215380E}" type="pres">
      <dgm:prSet presAssocID="{26965858-2376-436E-8AD0-6DC96C145A84}" presName="parTx" presStyleLbl="revTx" presStyleIdx="0" presStyleCnt="3">
        <dgm:presLayoutVars>
          <dgm:chMax val="0"/>
          <dgm:chPref val="0"/>
        </dgm:presLayoutVars>
      </dgm:prSet>
      <dgm:spPr/>
    </dgm:pt>
    <dgm:pt modelId="{F68A5644-4A09-4576-81AB-7547D6D7B580}" type="pres">
      <dgm:prSet presAssocID="{84719EAC-1CC3-43E8-A949-F82D87882DE0}" presName="sibTrans" presStyleCnt="0"/>
      <dgm:spPr/>
    </dgm:pt>
    <dgm:pt modelId="{F69E6263-E7D1-4A41-B07D-9BF6E519037D}" type="pres">
      <dgm:prSet presAssocID="{4861141F-CDB4-42C3-BD4F-C61F8A479568}" presName="compNode" presStyleCnt="0"/>
      <dgm:spPr/>
    </dgm:pt>
    <dgm:pt modelId="{0552E46A-5AEF-43EF-9BEB-5FDBE3C089AE}" type="pres">
      <dgm:prSet presAssocID="{4861141F-CDB4-42C3-BD4F-C61F8A479568}" presName="bgRect" presStyleLbl="bgShp" presStyleIdx="1" presStyleCnt="3"/>
      <dgm:spPr/>
    </dgm:pt>
    <dgm:pt modelId="{B480547B-B588-4565-B63A-563D0A2E1170}" type="pres">
      <dgm:prSet presAssocID="{4861141F-CDB4-42C3-BD4F-C61F8A4795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576853B-80D8-4C36-8037-3A633DA6F767}" type="pres">
      <dgm:prSet presAssocID="{4861141F-CDB4-42C3-BD4F-C61F8A479568}" presName="spaceRect" presStyleCnt="0"/>
      <dgm:spPr/>
    </dgm:pt>
    <dgm:pt modelId="{29B47C28-71AC-41D7-BB7B-88536BB7C5DE}" type="pres">
      <dgm:prSet presAssocID="{4861141F-CDB4-42C3-BD4F-C61F8A479568}" presName="parTx" presStyleLbl="revTx" presStyleIdx="1" presStyleCnt="3">
        <dgm:presLayoutVars>
          <dgm:chMax val="0"/>
          <dgm:chPref val="0"/>
        </dgm:presLayoutVars>
      </dgm:prSet>
      <dgm:spPr/>
    </dgm:pt>
    <dgm:pt modelId="{867C978B-4FD7-4FDC-A483-83FFF6B96445}" type="pres">
      <dgm:prSet presAssocID="{5726B7C6-E516-4A35-B946-1692B99AC9FE}" presName="sibTrans" presStyleCnt="0"/>
      <dgm:spPr/>
    </dgm:pt>
    <dgm:pt modelId="{CA4C9175-F123-43F6-A3AB-847CA41C95A5}" type="pres">
      <dgm:prSet presAssocID="{8A2E8996-C244-4CB1-A195-CE1C38E8AE03}" presName="compNode" presStyleCnt="0"/>
      <dgm:spPr/>
    </dgm:pt>
    <dgm:pt modelId="{66526CC5-096C-4316-AC2A-7D2615E697E1}" type="pres">
      <dgm:prSet presAssocID="{8A2E8996-C244-4CB1-A195-CE1C38E8AE03}" presName="bgRect" presStyleLbl="bgShp" presStyleIdx="2" presStyleCnt="3"/>
      <dgm:spPr/>
    </dgm:pt>
    <dgm:pt modelId="{CAFF757F-2D46-4C8C-9E3E-82D6E6817F01}" type="pres">
      <dgm:prSet presAssocID="{8A2E8996-C244-4CB1-A195-CE1C38E8AE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E254B5D-BBA3-45F9-B703-335427321D8C}" type="pres">
      <dgm:prSet presAssocID="{8A2E8996-C244-4CB1-A195-CE1C38E8AE03}" presName="spaceRect" presStyleCnt="0"/>
      <dgm:spPr/>
    </dgm:pt>
    <dgm:pt modelId="{4B20956C-A039-40DC-AC0E-F8ABD38AE479}" type="pres">
      <dgm:prSet presAssocID="{8A2E8996-C244-4CB1-A195-CE1C38E8AE0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5FA036-84B3-4B98-B21C-B462E47D048B}" type="presOf" srcId="{26965858-2376-436E-8AD0-6DC96C145A84}" destId="{5FB19352-6A72-4520-BF8F-C9E7D215380E}" srcOrd="0" destOrd="0" presId="urn:microsoft.com/office/officeart/2018/2/layout/IconVerticalSolidList"/>
    <dgm:cxn modelId="{0DCC515E-6401-47DA-B53F-34647B7FB9A0}" type="presOf" srcId="{4861141F-CDB4-42C3-BD4F-C61F8A479568}" destId="{29B47C28-71AC-41D7-BB7B-88536BB7C5DE}" srcOrd="0" destOrd="0" presId="urn:microsoft.com/office/officeart/2018/2/layout/IconVerticalSolidList"/>
    <dgm:cxn modelId="{FC64C066-C914-49F3-9353-C5336B0806E0}" type="presOf" srcId="{6F10C464-91F7-47CA-B755-0122BBD5B745}" destId="{A9FD3788-6F3C-43E1-8DE5-B76A6C9D5019}" srcOrd="0" destOrd="0" presId="urn:microsoft.com/office/officeart/2018/2/layout/IconVerticalSolidList"/>
    <dgm:cxn modelId="{37A0CC75-B62A-4243-82AB-6F4B0AA2E9AD}" srcId="{6F10C464-91F7-47CA-B755-0122BBD5B745}" destId="{26965858-2376-436E-8AD0-6DC96C145A84}" srcOrd="0" destOrd="0" parTransId="{1FBF6D49-F3EC-4B1B-B309-913CA1B51DB0}" sibTransId="{84719EAC-1CC3-43E8-A949-F82D87882DE0}"/>
    <dgm:cxn modelId="{8D7C8793-CDEC-4BE9-BB02-80BE242407EC}" type="presOf" srcId="{8A2E8996-C244-4CB1-A195-CE1C38E8AE03}" destId="{4B20956C-A039-40DC-AC0E-F8ABD38AE479}" srcOrd="0" destOrd="0" presId="urn:microsoft.com/office/officeart/2018/2/layout/IconVerticalSolidList"/>
    <dgm:cxn modelId="{7D17049D-1BA9-4EE6-B567-8719F5C29D27}" srcId="{6F10C464-91F7-47CA-B755-0122BBD5B745}" destId="{8A2E8996-C244-4CB1-A195-CE1C38E8AE03}" srcOrd="2" destOrd="0" parTransId="{4A075592-BE52-41D8-B235-76F7DC6D5248}" sibTransId="{1A4866A4-8BF8-4A2E-92B4-A2394F29F3D7}"/>
    <dgm:cxn modelId="{A69B8DA3-087F-4425-9A83-FE471C108239}" srcId="{6F10C464-91F7-47CA-B755-0122BBD5B745}" destId="{4861141F-CDB4-42C3-BD4F-C61F8A479568}" srcOrd="1" destOrd="0" parTransId="{5C8BA211-8D19-45E9-9560-1122E974DF6A}" sibTransId="{5726B7C6-E516-4A35-B946-1692B99AC9FE}"/>
    <dgm:cxn modelId="{416FC389-1AC6-44F4-8C96-BE99F9EE9131}" type="presParOf" srcId="{A9FD3788-6F3C-43E1-8DE5-B76A6C9D5019}" destId="{E1468023-F6A4-456F-85B7-AE139BE99474}" srcOrd="0" destOrd="0" presId="urn:microsoft.com/office/officeart/2018/2/layout/IconVerticalSolidList"/>
    <dgm:cxn modelId="{D9593844-BA5E-4CF2-81E5-0691728AB98F}" type="presParOf" srcId="{E1468023-F6A4-456F-85B7-AE139BE99474}" destId="{8362246F-0933-4B68-9BC9-6C40F869FDDA}" srcOrd="0" destOrd="0" presId="urn:microsoft.com/office/officeart/2018/2/layout/IconVerticalSolidList"/>
    <dgm:cxn modelId="{048FDC32-668D-4B43-9227-E50B8C32E4D6}" type="presParOf" srcId="{E1468023-F6A4-456F-85B7-AE139BE99474}" destId="{981EF25E-3BAA-4253-88F6-6BB9C7B0EA0B}" srcOrd="1" destOrd="0" presId="urn:microsoft.com/office/officeart/2018/2/layout/IconVerticalSolidList"/>
    <dgm:cxn modelId="{3A96FB74-AB90-494D-8C5E-F41644497EE3}" type="presParOf" srcId="{E1468023-F6A4-456F-85B7-AE139BE99474}" destId="{344E45A4-21CA-4630-BCAF-89EA4DB723A9}" srcOrd="2" destOrd="0" presId="urn:microsoft.com/office/officeart/2018/2/layout/IconVerticalSolidList"/>
    <dgm:cxn modelId="{E99E4991-C269-4079-91E7-23E326BA2DA4}" type="presParOf" srcId="{E1468023-F6A4-456F-85B7-AE139BE99474}" destId="{5FB19352-6A72-4520-BF8F-C9E7D215380E}" srcOrd="3" destOrd="0" presId="urn:microsoft.com/office/officeart/2018/2/layout/IconVerticalSolidList"/>
    <dgm:cxn modelId="{1FC2D488-7A1D-4758-8515-6CD6D5D691F8}" type="presParOf" srcId="{A9FD3788-6F3C-43E1-8DE5-B76A6C9D5019}" destId="{F68A5644-4A09-4576-81AB-7547D6D7B580}" srcOrd="1" destOrd="0" presId="urn:microsoft.com/office/officeart/2018/2/layout/IconVerticalSolidList"/>
    <dgm:cxn modelId="{61FCA0C5-C897-4ABF-B13E-A156CD49A822}" type="presParOf" srcId="{A9FD3788-6F3C-43E1-8DE5-B76A6C9D5019}" destId="{F69E6263-E7D1-4A41-B07D-9BF6E519037D}" srcOrd="2" destOrd="0" presId="urn:microsoft.com/office/officeart/2018/2/layout/IconVerticalSolidList"/>
    <dgm:cxn modelId="{37CDA986-AF7A-4C30-8CCC-1C12DD2C6F8E}" type="presParOf" srcId="{F69E6263-E7D1-4A41-B07D-9BF6E519037D}" destId="{0552E46A-5AEF-43EF-9BEB-5FDBE3C089AE}" srcOrd="0" destOrd="0" presId="urn:microsoft.com/office/officeart/2018/2/layout/IconVerticalSolidList"/>
    <dgm:cxn modelId="{99F3F0D3-F003-43EC-A521-6A9AD572A40B}" type="presParOf" srcId="{F69E6263-E7D1-4A41-B07D-9BF6E519037D}" destId="{B480547B-B588-4565-B63A-563D0A2E1170}" srcOrd="1" destOrd="0" presId="urn:microsoft.com/office/officeart/2018/2/layout/IconVerticalSolidList"/>
    <dgm:cxn modelId="{839A5190-E9A9-46FA-BE3E-C2DF2ED07E06}" type="presParOf" srcId="{F69E6263-E7D1-4A41-B07D-9BF6E519037D}" destId="{6576853B-80D8-4C36-8037-3A633DA6F767}" srcOrd="2" destOrd="0" presId="urn:microsoft.com/office/officeart/2018/2/layout/IconVerticalSolidList"/>
    <dgm:cxn modelId="{AF9B8D50-990F-4582-93AD-86F03A66A954}" type="presParOf" srcId="{F69E6263-E7D1-4A41-B07D-9BF6E519037D}" destId="{29B47C28-71AC-41D7-BB7B-88536BB7C5DE}" srcOrd="3" destOrd="0" presId="urn:microsoft.com/office/officeart/2018/2/layout/IconVerticalSolidList"/>
    <dgm:cxn modelId="{A5291882-C85E-47DD-B6A9-D5CEC8B10729}" type="presParOf" srcId="{A9FD3788-6F3C-43E1-8DE5-B76A6C9D5019}" destId="{867C978B-4FD7-4FDC-A483-83FFF6B96445}" srcOrd="3" destOrd="0" presId="urn:microsoft.com/office/officeart/2018/2/layout/IconVerticalSolidList"/>
    <dgm:cxn modelId="{EFD67FF5-C4EC-4C89-A1DE-B37035CAA453}" type="presParOf" srcId="{A9FD3788-6F3C-43E1-8DE5-B76A6C9D5019}" destId="{CA4C9175-F123-43F6-A3AB-847CA41C95A5}" srcOrd="4" destOrd="0" presId="urn:microsoft.com/office/officeart/2018/2/layout/IconVerticalSolidList"/>
    <dgm:cxn modelId="{3A7E54CF-4BEC-4A42-A103-9628E11F6607}" type="presParOf" srcId="{CA4C9175-F123-43F6-A3AB-847CA41C95A5}" destId="{66526CC5-096C-4316-AC2A-7D2615E697E1}" srcOrd="0" destOrd="0" presId="urn:microsoft.com/office/officeart/2018/2/layout/IconVerticalSolidList"/>
    <dgm:cxn modelId="{932D21FE-71B3-4F45-B7DE-2C91EAB3FFBF}" type="presParOf" srcId="{CA4C9175-F123-43F6-A3AB-847CA41C95A5}" destId="{CAFF757F-2D46-4C8C-9E3E-82D6E6817F01}" srcOrd="1" destOrd="0" presId="urn:microsoft.com/office/officeart/2018/2/layout/IconVerticalSolidList"/>
    <dgm:cxn modelId="{C3CA000E-FAA9-40C1-AC54-110E8682D2CF}" type="presParOf" srcId="{CA4C9175-F123-43F6-A3AB-847CA41C95A5}" destId="{DE254B5D-BBA3-45F9-B703-335427321D8C}" srcOrd="2" destOrd="0" presId="urn:microsoft.com/office/officeart/2018/2/layout/IconVerticalSolidList"/>
    <dgm:cxn modelId="{A1E4BB3C-DBB9-46FB-B383-A10C57C6918D}" type="presParOf" srcId="{CA4C9175-F123-43F6-A3AB-847CA41C95A5}" destId="{4B20956C-A039-40DC-AC0E-F8ABD38AE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E09B3C-713B-4AEC-9F89-F10DE643018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2DE228-296A-44E0-9298-4EEDE361A2E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b="1" dirty="0"/>
            <a:t>Programming Languages: </a:t>
          </a:r>
          <a:r>
            <a:rPr lang="en-IN" sz="1600" b="0" dirty="0"/>
            <a:t>JAVA</a:t>
          </a:r>
          <a:endParaRPr lang="en-US" sz="1600" dirty="0"/>
        </a:p>
      </dgm:t>
    </dgm:pt>
    <dgm:pt modelId="{0BE44DC5-5E35-4872-9116-65E0DB814340}" type="parTrans" cxnId="{06E34C45-CFFF-466B-A5A7-172F2FDA3FF7}">
      <dgm:prSet/>
      <dgm:spPr/>
      <dgm:t>
        <a:bodyPr/>
        <a:lstStyle/>
        <a:p>
          <a:endParaRPr lang="en-US"/>
        </a:p>
      </dgm:t>
    </dgm:pt>
    <dgm:pt modelId="{C6925162-A919-4A53-8CFD-551A9D598EAC}" type="sibTrans" cxnId="{06E34C45-CFFF-466B-A5A7-172F2FDA3F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547E7F-C877-4F8E-9166-45ADC815DC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b="1" dirty="0"/>
            <a:t>GPS Integration:</a:t>
          </a:r>
          <a:r>
            <a:rPr lang="en-IN" sz="1600" dirty="0"/>
            <a:t> Utilize device GPS capabilities.</a:t>
          </a:r>
          <a:endParaRPr lang="en-US" sz="1600" dirty="0"/>
        </a:p>
      </dgm:t>
    </dgm:pt>
    <dgm:pt modelId="{1FD7D2B9-23E7-4C0A-9D30-6BE1729DD99A}" type="parTrans" cxnId="{9AAA404A-B9F9-4D8B-916F-29B11FABCEF3}">
      <dgm:prSet/>
      <dgm:spPr/>
      <dgm:t>
        <a:bodyPr/>
        <a:lstStyle/>
        <a:p>
          <a:endParaRPr lang="en-US"/>
        </a:p>
      </dgm:t>
    </dgm:pt>
    <dgm:pt modelId="{94352AF2-CBE5-412F-BE8E-2BF1DF59ABCD}" type="sibTrans" cxnId="{9AAA404A-B9F9-4D8B-916F-29B11FABC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669134-01D8-4F74-A8F4-236414E4583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b="1" dirty="0"/>
            <a:t>Database : </a:t>
          </a:r>
          <a:r>
            <a:rPr lang="en-IN" sz="1600" b="0" dirty="0"/>
            <a:t>Firebase</a:t>
          </a:r>
          <a:r>
            <a:rPr lang="en-US" sz="1600" b="0" dirty="0"/>
            <a:t>.</a:t>
          </a:r>
        </a:p>
      </dgm:t>
    </dgm:pt>
    <dgm:pt modelId="{46BAA420-95BA-4F93-92B7-43B1EA5E4859}" type="parTrans" cxnId="{3F4274EE-30EE-4E10-B25D-918E47AFC2CF}">
      <dgm:prSet/>
      <dgm:spPr/>
      <dgm:t>
        <a:bodyPr/>
        <a:lstStyle/>
        <a:p>
          <a:endParaRPr lang="en-US"/>
        </a:p>
      </dgm:t>
    </dgm:pt>
    <dgm:pt modelId="{91987C83-4991-49BB-B38D-2F7FF59B5E5F}" type="sibTrans" cxnId="{3F4274EE-30EE-4E10-B25D-918E47AFC2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7F0A7A-BC17-4D7F-8D15-2E4E3C723A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Mapping software - </a:t>
          </a:r>
          <a:r>
            <a:rPr lang="en-US" sz="1600" b="0" dirty="0"/>
            <a:t>To display ambulance locations, e.g. Google Maps </a:t>
          </a:r>
          <a:r>
            <a:rPr lang="en-US" sz="1600" b="1" dirty="0"/>
            <a:t>
</a:t>
          </a:r>
          <a:endParaRPr lang="en-US" sz="1600" dirty="0"/>
        </a:p>
      </dgm:t>
    </dgm:pt>
    <dgm:pt modelId="{2CDEE057-AAD0-4601-957B-E6ACF1214203}" type="parTrans" cxnId="{9F591B9F-672F-4D87-B4B0-B16C0564C346}">
      <dgm:prSet/>
      <dgm:spPr/>
      <dgm:t>
        <a:bodyPr/>
        <a:lstStyle/>
        <a:p>
          <a:endParaRPr lang="en-US"/>
        </a:p>
      </dgm:t>
    </dgm:pt>
    <dgm:pt modelId="{6127A450-687C-4759-8DFF-565BE496424B}" type="sibTrans" cxnId="{9F591B9F-672F-4D87-B4B0-B16C0564C346}">
      <dgm:prSet/>
      <dgm:spPr/>
      <dgm:t>
        <a:bodyPr/>
        <a:lstStyle/>
        <a:p>
          <a:endParaRPr lang="en-US"/>
        </a:p>
      </dgm:t>
    </dgm:pt>
    <dgm:pt modelId="{D3FE6082-F45C-4F92-A946-E832BB6E483D}" type="pres">
      <dgm:prSet presAssocID="{B3E09B3C-713B-4AEC-9F89-F10DE6430188}" presName="root" presStyleCnt="0">
        <dgm:presLayoutVars>
          <dgm:dir/>
          <dgm:resizeHandles val="exact"/>
        </dgm:presLayoutVars>
      </dgm:prSet>
      <dgm:spPr/>
    </dgm:pt>
    <dgm:pt modelId="{CD4D6AAE-86FB-4D47-AC7A-749A2ED481A1}" type="pres">
      <dgm:prSet presAssocID="{3B2DE228-296A-44E0-9298-4EEDE361A2EE}" presName="compNode" presStyleCnt="0"/>
      <dgm:spPr/>
    </dgm:pt>
    <dgm:pt modelId="{B736F131-BE5D-46EE-B609-93B48393F302}" type="pres">
      <dgm:prSet presAssocID="{3B2DE228-296A-44E0-9298-4EEDE361A2EE}" presName="iconBgRect" presStyleLbl="bgShp" presStyleIdx="0" presStyleCnt="4"/>
      <dgm:spPr/>
    </dgm:pt>
    <dgm:pt modelId="{DB46A5C5-C47A-4DF7-B037-BC2386A0E069}" type="pres">
      <dgm:prSet presAssocID="{3B2DE228-296A-44E0-9298-4EEDE361A2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2A2F5BD-04C4-4EEB-9AF6-E8CE4C364CF1}" type="pres">
      <dgm:prSet presAssocID="{3B2DE228-296A-44E0-9298-4EEDE361A2EE}" presName="spaceRect" presStyleCnt="0"/>
      <dgm:spPr/>
    </dgm:pt>
    <dgm:pt modelId="{3922282B-324E-4C25-95B5-89D0B6349D38}" type="pres">
      <dgm:prSet presAssocID="{3B2DE228-296A-44E0-9298-4EEDE361A2EE}" presName="textRect" presStyleLbl="revTx" presStyleIdx="0" presStyleCnt="4">
        <dgm:presLayoutVars>
          <dgm:chMax val="1"/>
          <dgm:chPref val="1"/>
        </dgm:presLayoutVars>
      </dgm:prSet>
      <dgm:spPr/>
    </dgm:pt>
    <dgm:pt modelId="{B935A9D2-50F9-4E43-BCBD-B6AC26B1E6EF}" type="pres">
      <dgm:prSet presAssocID="{C6925162-A919-4A53-8CFD-551A9D598EAC}" presName="sibTrans" presStyleCnt="0"/>
      <dgm:spPr/>
    </dgm:pt>
    <dgm:pt modelId="{549480A7-E0E9-45A1-87E7-6F0A2B4BF1FE}" type="pres">
      <dgm:prSet presAssocID="{2E547E7F-C877-4F8E-9166-45ADC815DCBC}" presName="compNode" presStyleCnt="0"/>
      <dgm:spPr/>
    </dgm:pt>
    <dgm:pt modelId="{6C102C57-90A8-45E8-85E6-876FD88065B8}" type="pres">
      <dgm:prSet presAssocID="{2E547E7F-C877-4F8E-9166-45ADC815DCBC}" presName="iconBgRect" presStyleLbl="bgShp" presStyleIdx="1" presStyleCnt="4"/>
      <dgm:spPr/>
    </dgm:pt>
    <dgm:pt modelId="{E92322FD-1783-4B09-AFEF-61CA2FF7C3BD}" type="pres">
      <dgm:prSet presAssocID="{2E547E7F-C877-4F8E-9166-45ADC815DC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0F1771A7-209E-47C7-AC7E-13E28E1FFA53}" type="pres">
      <dgm:prSet presAssocID="{2E547E7F-C877-4F8E-9166-45ADC815DCBC}" presName="spaceRect" presStyleCnt="0"/>
      <dgm:spPr/>
    </dgm:pt>
    <dgm:pt modelId="{9B30B7DA-B248-44D4-926E-17B30DD258E3}" type="pres">
      <dgm:prSet presAssocID="{2E547E7F-C877-4F8E-9166-45ADC815DCBC}" presName="textRect" presStyleLbl="revTx" presStyleIdx="1" presStyleCnt="4">
        <dgm:presLayoutVars>
          <dgm:chMax val="1"/>
          <dgm:chPref val="1"/>
        </dgm:presLayoutVars>
      </dgm:prSet>
      <dgm:spPr/>
    </dgm:pt>
    <dgm:pt modelId="{27D360EE-EB5B-447B-8631-CBD37F1793D9}" type="pres">
      <dgm:prSet presAssocID="{94352AF2-CBE5-412F-BE8E-2BF1DF59ABCD}" presName="sibTrans" presStyleCnt="0"/>
      <dgm:spPr/>
    </dgm:pt>
    <dgm:pt modelId="{1909CFF8-07C2-49E6-A7DE-EAED630CEF72}" type="pres">
      <dgm:prSet presAssocID="{A7669134-01D8-4F74-A8F4-236414E4583A}" presName="compNode" presStyleCnt="0"/>
      <dgm:spPr/>
    </dgm:pt>
    <dgm:pt modelId="{0CA6885E-193D-4D29-9238-73037AF59938}" type="pres">
      <dgm:prSet presAssocID="{A7669134-01D8-4F74-A8F4-236414E4583A}" presName="iconBgRect" presStyleLbl="bgShp" presStyleIdx="2" presStyleCnt="4"/>
      <dgm:spPr/>
    </dgm:pt>
    <dgm:pt modelId="{95B08481-9DBB-4E80-A200-2FF431A093F4}" type="pres">
      <dgm:prSet presAssocID="{A7669134-01D8-4F74-A8F4-236414E458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9EA5F1-A8D6-4A62-BFEF-8EEF795DD262}" type="pres">
      <dgm:prSet presAssocID="{A7669134-01D8-4F74-A8F4-236414E4583A}" presName="spaceRect" presStyleCnt="0"/>
      <dgm:spPr/>
    </dgm:pt>
    <dgm:pt modelId="{4060F313-3883-451E-B5CC-E9DF867B5832}" type="pres">
      <dgm:prSet presAssocID="{A7669134-01D8-4F74-A8F4-236414E4583A}" presName="textRect" presStyleLbl="revTx" presStyleIdx="2" presStyleCnt="4">
        <dgm:presLayoutVars>
          <dgm:chMax val="1"/>
          <dgm:chPref val="1"/>
        </dgm:presLayoutVars>
      </dgm:prSet>
      <dgm:spPr/>
    </dgm:pt>
    <dgm:pt modelId="{4CEE4768-445D-4E32-BF9E-CE42F72D77CA}" type="pres">
      <dgm:prSet presAssocID="{91987C83-4991-49BB-B38D-2F7FF59B5E5F}" presName="sibTrans" presStyleCnt="0"/>
      <dgm:spPr/>
    </dgm:pt>
    <dgm:pt modelId="{38C2A0FC-3509-4226-A815-20B8B90FFEC2}" type="pres">
      <dgm:prSet presAssocID="{7C7F0A7A-BC17-4D7F-8D15-2E4E3C723AF6}" presName="compNode" presStyleCnt="0"/>
      <dgm:spPr/>
    </dgm:pt>
    <dgm:pt modelId="{AB704BC8-ED24-4FAE-8E97-891C8CE0BBC7}" type="pres">
      <dgm:prSet presAssocID="{7C7F0A7A-BC17-4D7F-8D15-2E4E3C723AF6}" presName="iconBgRect" presStyleLbl="bgShp" presStyleIdx="3" presStyleCnt="4"/>
      <dgm:spPr/>
    </dgm:pt>
    <dgm:pt modelId="{BAF52346-4D20-41DD-A95C-E38C687EE786}" type="pres">
      <dgm:prSet presAssocID="{7C7F0A7A-BC17-4D7F-8D15-2E4E3C723A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93F13596-B4F4-47F5-8123-D9CCB34C9C7F}" type="pres">
      <dgm:prSet presAssocID="{7C7F0A7A-BC17-4D7F-8D15-2E4E3C723AF6}" presName="spaceRect" presStyleCnt="0"/>
      <dgm:spPr/>
    </dgm:pt>
    <dgm:pt modelId="{3610A4D6-A499-4A7C-82EE-842F98085B19}" type="pres">
      <dgm:prSet presAssocID="{7C7F0A7A-BC17-4D7F-8D15-2E4E3C723A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41D130-9A67-4E83-87F4-B9147DCBBD1D}" type="presOf" srcId="{B3E09B3C-713B-4AEC-9F89-F10DE6430188}" destId="{D3FE6082-F45C-4F92-A946-E832BB6E483D}" srcOrd="0" destOrd="0" presId="urn:microsoft.com/office/officeart/2018/5/layout/IconCircleLabelList"/>
    <dgm:cxn modelId="{06E34C45-CFFF-466B-A5A7-172F2FDA3FF7}" srcId="{B3E09B3C-713B-4AEC-9F89-F10DE6430188}" destId="{3B2DE228-296A-44E0-9298-4EEDE361A2EE}" srcOrd="0" destOrd="0" parTransId="{0BE44DC5-5E35-4872-9116-65E0DB814340}" sibTransId="{C6925162-A919-4A53-8CFD-551A9D598EAC}"/>
    <dgm:cxn modelId="{9AAA404A-B9F9-4D8B-916F-29B11FABCEF3}" srcId="{B3E09B3C-713B-4AEC-9F89-F10DE6430188}" destId="{2E547E7F-C877-4F8E-9166-45ADC815DCBC}" srcOrd="1" destOrd="0" parTransId="{1FD7D2B9-23E7-4C0A-9D30-6BE1729DD99A}" sibTransId="{94352AF2-CBE5-412F-BE8E-2BF1DF59ABCD}"/>
    <dgm:cxn modelId="{AECB237E-3E59-45D9-8F5E-E51EB8DA598C}" type="presOf" srcId="{A7669134-01D8-4F74-A8F4-236414E4583A}" destId="{4060F313-3883-451E-B5CC-E9DF867B5832}" srcOrd="0" destOrd="0" presId="urn:microsoft.com/office/officeart/2018/5/layout/IconCircleLabelList"/>
    <dgm:cxn modelId="{9F591B9F-672F-4D87-B4B0-B16C0564C346}" srcId="{B3E09B3C-713B-4AEC-9F89-F10DE6430188}" destId="{7C7F0A7A-BC17-4D7F-8D15-2E4E3C723AF6}" srcOrd="3" destOrd="0" parTransId="{2CDEE057-AAD0-4601-957B-E6ACF1214203}" sibTransId="{6127A450-687C-4759-8DFF-565BE496424B}"/>
    <dgm:cxn modelId="{FFCC9DA6-C0FD-4096-836E-559D8F408B82}" type="presOf" srcId="{3B2DE228-296A-44E0-9298-4EEDE361A2EE}" destId="{3922282B-324E-4C25-95B5-89D0B6349D38}" srcOrd="0" destOrd="0" presId="urn:microsoft.com/office/officeart/2018/5/layout/IconCircleLabelList"/>
    <dgm:cxn modelId="{E66679D2-B47C-4505-8F50-3E29AF9D3A9A}" type="presOf" srcId="{7C7F0A7A-BC17-4D7F-8D15-2E4E3C723AF6}" destId="{3610A4D6-A499-4A7C-82EE-842F98085B19}" srcOrd="0" destOrd="0" presId="urn:microsoft.com/office/officeart/2018/5/layout/IconCircleLabelList"/>
    <dgm:cxn modelId="{3F4274EE-30EE-4E10-B25D-918E47AFC2CF}" srcId="{B3E09B3C-713B-4AEC-9F89-F10DE6430188}" destId="{A7669134-01D8-4F74-A8F4-236414E4583A}" srcOrd="2" destOrd="0" parTransId="{46BAA420-95BA-4F93-92B7-43B1EA5E4859}" sibTransId="{91987C83-4991-49BB-B38D-2F7FF59B5E5F}"/>
    <dgm:cxn modelId="{97DE24F9-2D5C-46B4-AB88-3B2327107162}" type="presOf" srcId="{2E547E7F-C877-4F8E-9166-45ADC815DCBC}" destId="{9B30B7DA-B248-44D4-926E-17B30DD258E3}" srcOrd="0" destOrd="0" presId="urn:microsoft.com/office/officeart/2018/5/layout/IconCircleLabelList"/>
    <dgm:cxn modelId="{CCC78457-73F4-4D19-AE6F-065CA61B2D7A}" type="presParOf" srcId="{D3FE6082-F45C-4F92-A946-E832BB6E483D}" destId="{CD4D6AAE-86FB-4D47-AC7A-749A2ED481A1}" srcOrd="0" destOrd="0" presId="urn:microsoft.com/office/officeart/2018/5/layout/IconCircleLabelList"/>
    <dgm:cxn modelId="{E49DA060-546C-450A-B8D7-D6F9ED0CBCCB}" type="presParOf" srcId="{CD4D6AAE-86FB-4D47-AC7A-749A2ED481A1}" destId="{B736F131-BE5D-46EE-B609-93B48393F302}" srcOrd="0" destOrd="0" presId="urn:microsoft.com/office/officeart/2018/5/layout/IconCircleLabelList"/>
    <dgm:cxn modelId="{039FC613-3A60-400E-BF9F-DDD86CD439C0}" type="presParOf" srcId="{CD4D6AAE-86FB-4D47-AC7A-749A2ED481A1}" destId="{DB46A5C5-C47A-4DF7-B037-BC2386A0E069}" srcOrd="1" destOrd="0" presId="urn:microsoft.com/office/officeart/2018/5/layout/IconCircleLabelList"/>
    <dgm:cxn modelId="{625B50E0-6ABA-4717-8873-68A5A0BEB010}" type="presParOf" srcId="{CD4D6AAE-86FB-4D47-AC7A-749A2ED481A1}" destId="{12A2F5BD-04C4-4EEB-9AF6-E8CE4C364CF1}" srcOrd="2" destOrd="0" presId="urn:microsoft.com/office/officeart/2018/5/layout/IconCircleLabelList"/>
    <dgm:cxn modelId="{D3E2C0A3-BDDE-4D03-884E-C7407658FD6D}" type="presParOf" srcId="{CD4D6AAE-86FB-4D47-AC7A-749A2ED481A1}" destId="{3922282B-324E-4C25-95B5-89D0B6349D38}" srcOrd="3" destOrd="0" presId="urn:microsoft.com/office/officeart/2018/5/layout/IconCircleLabelList"/>
    <dgm:cxn modelId="{F057F7B9-C768-4835-B2F7-49541B07820D}" type="presParOf" srcId="{D3FE6082-F45C-4F92-A946-E832BB6E483D}" destId="{B935A9D2-50F9-4E43-BCBD-B6AC26B1E6EF}" srcOrd="1" destOrd="0" presId="urn:microsoft.com/office/officeart/2018/5/layout/IconCircleLabelList"/>
    <dgm:cxn modelId="{C5884D6D-A4C4-4F3B-B34B-3037352929D1}" type="presParOf" srcId="{D3FE6082-F45C-4F92-A946-E832BB6E483D}" destId="{549480A7-E0E9-45A1-87E7-6F0A2B4BF1FE}" srcOrd="2" destOrd="0" presId="urn:microsoft.com/office/officeart/2018/5/layout/IconCircleLabelList"/>
    <dgm:cxn modelId="{97C1AE2D-DD45-4027-91FD-4A4FDE818421}" type="presParOf" srcId="{549480A7-E0E9-45A1-87E7-6F0A2B4BF1FE}" destId="{6C102C57-90A8-45E8-85E6-876FD88065B8}" srcOrd="0" destOrd="0" presId="urn:microsoft.com/office/officeart/2018/5/layout/IconCircleLabelList"/>
    <dgm:cxn modelId="{D6738C7E-D524-4C3D-8DD2-3B8EA1B26F46}" type="presParOf" srcId="{549480A7-E0E9-45A1-87E7-6F0A2B4BF1FE}" destId="{E92322FD-1783-4B09-AFEF-61CA2FF7C3BD}" srcOrd="1" destOrd="0" presId="urn:microsoft.com/office/officeart/2018/5/layout/IconCircleLabelList"/>
    <dgm:cxn modelId="{63D7B835-8B6A-4023-B0DB-44DAED957C12}" type="presParOf" srcId="{549480A7-E0E9-45A1-87E7-6F0A2B4BF1FE}" destId="{0F1771A7-209E-47C7-AC7E-13E28E1FFA53}" srcOrd="2" destOrd="0" presId="urn:microsoft.com/office/officeart/2018/5/layout/IconCircleLabelList"/>
    <dgm:cxn modelId="{99433DE4-DFDF-47DE-980C-F8993BB880FF}" type="presParOf" srcId="{549480A7-E0E9-45A1-87E7-6F0A2B4BF1FE}" destId="{9B30B7DA-B248-44D4-926E-17B30DD258E3}" srcOrd="3" destOrd="0" presId="urn:microsoft.com/office/officeart/2018/5/layout/IconCircleLabelList"/>
    <dgm:cxn modelId="{7BDB2601-3663-43E2-94D6-C9BF4E62CE71}" type="presParOf" srcId="{D3FE6082-F45C-4F92-A946-E832BB6E483D}" destId="{27D360EE-EB5B-447B-8631-CBD37F1793D9}" srcOrd="3" destOrd="0" presId="urn:microsoft.com/office/officeart/2018/5/layout/IconCircleLabelList"/>
    <dgm:cxn modelId="{8F70D0B7-0B51-4BE1-A21C-10458FAF860C}" type="presParOf" srcId="{D3FE6082-F45C-4F92-A946-E832BB6E483D}" destId="{1909CFF8-07C2-49E6-A7DE-EAED630CEF72}" srcOrd="4" destOrd="0" presId="urn:microsoft.com/office/officeart/2018/5/layout/IconCircleLabelList"/>
    <dgm:cxn modelId="{EF11EEBD-7245-4608-988C-E26ED6C4CE52}" type="presParOf" srcId="{1909CFF8-07C2-49E6-A7DE-EAED630CEF72}" destId="{0CA6885E-193D-4D29-9238-73037AF59938}" srcOrd="0" destOrd="0" presId="urn:microsoft.com/office/officeart/2018/5/layout/IconCircleLabelList"/>
    <dgm:cxn modelId="{2A05157C-F01E-4C32-ACF3-454CAFA0D77C}" type="presParOf" srcId="{1909CFF8-07C2-49E6-A7DE-EAED630CEF72}" destId="{95B08481-9DBB-4E80-A200-2FF431A093F4}" srcOrd="1" destOrd="0" presId="urn:microsoft.com/office/officeart/2018/5/layout/IconCircleLabelList"/>
    <dgm:cxn modelId="{BB5C75CD-CC00-4FF9-BB4F-B398D318FFDF}" type="presParOf" srcId="{1909CFF8-07C2-49E6-A7DE-EAED630CEF72}" destId="{AA9EA5F1-A8D6-4A62-BFEF-8EEF795DD262}" srcOrd="2" destOrd="0" presId="urn:microsoft.com/office/officeart/2018/5/layout/IconCircleLabelList"/>
    <dgm:cxn modelId="{AB4F1662-B7A9-4AAE-8856-06D6F012B017}" type="presParOf" srcId="{1909CFF8-07C2-49E6-A7DE-EAED630CEF72}" destId="{4060F313-3883-451E-B5CC-E9DF867B5832}" srcOrd="3" destOrd="0" presId="urn:microsoft.com/office/officeart/2018/5/layout/IconCircleLabelList"/>
    <dgm:cxn modelId="{44C1F108-E159-45A6-85D8-DD3E78F34427}" type="presParOf" srcId="{D3FE6082-F45C-4F92-A946-E832BB6E483D}" destId="{4CEE4768-445D-4E32-BF9E-CE42F72D77CA}" srcOrd="5" destOrd="0" presId="urn:microsoft.com/office/officeart/2018/5/layout/IconCircleLabelList"/>
    <dgm:cxn modelId="{A5FE8198-90CE-4FD5-8CC3-2ACD3E43C053}" type="presParOf" srcId="{D3FE6082-F45C-4F92-A946-E832BB6E483D}" destId="{38C2A0FC-3509-4226-A815-20B8B90FFEC2}" srcOrd="6" destOrd="0" presId="urn:microsoft.com/office/officeart/2018/5/layout/IconCircleLabelList"/>
    <dgm:cxn modelId="{3B9E056B-85CE-48E6-9931-30C5ED7AD0E3}" type="presParOf" srcId="{38C2A0FC-3509-4226-A815-20B8B90FFEC2}" destId="{AB704BC8-ED24-4FAE-8E97-891C8CE0BBC7}" srcOrd="0" destOrd="0" presId="urn:microsoft.com/office/officeart/2018/5/layout/IconCircleLabelList"/>
    <dgm:cxn modelId="{771C3480-73C3-4074-94E4-076E76955AB4}" type="presParOf" srcId="{38C2A0FC-3509-4226-A815-20B8B90FFEC2}" destId="{BAF52346-4D20-41DD-A95C-E38C687EE786}" srcOrd="1" destOrd="0" presId="urn:microsoft.com/office/officeart/2018/5/layout/IconCircleLabelList"/>
    <dgm:cxn modelId="{9205307C-BA93-4BB5-BD2A-F2F7E4009385}" type="presParOf" srcId="{38C2A0FC-3509-4226-A815-20B8B90FFEC2}" destId="{93F13596-B4F4-47F5-8123-D9CCB34C9C7F}" srcOrd="2" destOrd="0" presId="urn:microsoft.com/office/officeart/2018/5/layout/IconCircleLabelList"/>
    <dgm:cxn modelId="{F553D467-0687-47AB-B247-E3F1C8E69D8F}" type="presParOf" srcId="{38C2A0FC-3509-4226-A815-20B8B90FFEC2}" destId="{3610A4D6-A499-4A7C-82EE-842F98085B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23E5C-F76D-487B-A05E-16BEAE51D122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E0224-166A-4B7F-BCA5-0411EA8D5223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944C-FD57-41B5-8E12-4023954AF73C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Ambulance Tracker aims to provide real-time tracking and monitoring of ambulance locations.</a:t>
          </a:r>
        </a:p>
      </dsp:txBody>
      <dsp:txXfrm>
        <a:off x="1761361" y="651"/>
        <a:ext cx="4889891" cy="1524988"/>
      </dsp:txXfrm>
    </dsp:sp>
    <dsp:sp modelId="{20C14ADA-F8AC-4092-959C-467C53AF1970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0AEED-C0D3-4745-A6ED-D738A222882E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1D2EA-0821-41BD-835F-9BD070C734A5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system will enable efficient dispatching, reducing response times and improving patient outcomes.</a:t>
          </a:r>
        </a:p>
      </dsp:txBody>
      <dsp:txXfrm>
        <a:off x="1761361" y="1906887"/>
        <a:ext cx="4889891" cy="1524988"/>
      </dsp:txXfrm>
    </dsp:sp>
    <dsp:sp modelId="{217815FA-75D4-4361-BB8C-C17AF03DE28B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B66D2-C7D5-4124-9E45-919113BCED77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D9621-B287-4F87-849B-58B0C63FEFE1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scope extends to integration with existing emergency services and hospital systems.</a:t>
          </a:r>
        </a:p>
      </dsp:txBody>
      <dsp:txXfrm>
        <a:off x="1761361" y="3813123"/>
        <a:ext cx="4889891" cy="1524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2246F-0933-4B68-9BC9-6C40F869FDDA}">
      <dsp:nvSpPr>
        <dsp:cNvPr id="0" name=""/>
        <dsp:cNvSpPr/>
      </dsp:nvSpPr>
      <dsp:spPr>
        <a:xfrm>
          <a:off x="0" y="781"/>
          <a:ext cx="6367912" cy="1829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EF25E-3BAA-4253-88F6-6BB9C7B0EA0B}">
      <dsp:nvSpPr>
        <dsp:cNvPr id="0" name=""/>
        <dsp:cNvSpPr/>
      </dsp:nvSpPr>
      <dsp:spPr>
        <a:xfrm>
          <a:off x="553492" y="412470"/>
          <a:ext cx="1006350" cy="10063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19352-6A72-4520-BF8F-C9E7D215380E}">
      <dsp:nvSpPr>
        <dsp:cNvPr id="0" name=""/>
        <dsp:cNvSpPr/>
      </dsp:nvSpPr>
      <dsp:spPr>
        <a:xfrm>
          <a:off x="2113336" y="781"/>
          <a:ext cx="4254576" cy="18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46" tIns="193646" rIns="193646" bIns="1936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emergency medical situations, timely arrival of ambulances is critical.</a:t>
          </a:r>
        </a:p>
      </dsp:txBody>
      <dsp:txXfrm>
        <a:off x="2113336" y="781"/>
        <a:ext cx="4254576" cy="1829728"/>
      </dsp:txXfrm>
    </dsp:sp>
    <dsp:sp modelId="{0552E46A-5AEF-43EF-9BEB-5FDBE3C089AE}">
      <dsp:nvSpPr>
        <dsp:cNvPr id="0" name=""/>
        <dsp:cNvSpPr/>
      </dsp:nvSpPr>
      <dsp:spPr>
        <a:xfrm>
          <a:off x="0" y="2287942"/>
          <a:ext cx="6367912" cy="1829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0547B-B588-4565-B63A-563D0A2E1170}">
      <dsp:nvSpPr>
        <dsp:cNvPr id="0" name=""/>
        <dsp:cNvSpPr/>
      </dsp:nvSpPr>
      <dsp:spPr>
        <a:xfrm>
          <a:off x="553492" y="2699631"/>
          <a:ext cx="1006350" cy="10063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47C28-71AC-41D7-BB7B-88536BB7C5DE}">
      <dsp:nvSpPr>
        <dsp:cNvPr id="0" name=""/>
        <dsp:cNvSpPr/>
      </dsp:nvSpPr>
      <dsp:spPr>
        <a:xfrm>
          <a:off x="2113336" y="2287942"/>
          <a:ext cx="4254576" cy="18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46" tIns="193646" rIns="193646" bIns="1936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Existing systems face challenges in accurately tracking and managing ambulance fleets.</a:t>
          </a:r>
        </a:p>
      </dsp:txBody>
      <dsp:txXfrm>
        <a:off x="2113336" y="2287942"/>
        <a:ext cx="4254576" cy="1829728"/>
      </dsp:txXfrm>
    </dsp:sp>
    <dsp:sp modelId="{66526CC5-096C-4316-AC2A-7D2615E697E1}">
      <dsp:nvSpPr>
        <dsp:cNvPr id="0" name=""/>
        <dsp:cNvSpPr/>
      </dsp:nvSpPr>
      <dsp:spPr>
        <a:xfrm>
          <a:off x="0" y="4575102"/>
          <a:ext cx="6367912" cy="1829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F757F-2D46-4C8C-9E3E-82D6E6817F01}">
      <dsp:nvSpPr>
        <dsp:cNvPr id="0" name=""/>
        <dsp:cNvSpPr/>
      </dsp:nvSpPr>
      <dsp:spPr>
        <a:xfrm>
          <a:off x="553492" y="4986791"/>
          <a:ext cx="1006350" cy="10063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0956C-A039-40DC-AC0E-F8ABD38AE479}">
      <dsp:nvSpPr>
        <dsp:cNvPr id="0" name=""/>
        <dsp:cNvSpPr/>
      </dsp:nvSpPr>
      <dsp:spPr>
        <a:xfrm>
          <a:off x="2113336" y="4575102"/>
          <a:ext cx="4254576" cy="18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46" tIns="193646" rIns="193646" bIns="1936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Technological advancements present an opportunity to enhance and streamline emergency response systems.</a:t>
          </a:r>
        </a:p>
      </dsp:txBody>
      <dsp:txXfrm>
        <a:off x="2113336" y="4575102"/>
        <a:ext cx="4254576" cy="1829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6F131-BE5D-46EE-B609-93B48393F302}">
      <dsp:nvSpPr>
        <dsp:cNvPr id="0" name=""/>
        <dsp:cNvSpPr/>
      </dsp:nvSpPr>
      <dsp:spPr>
        <a:xfrm>
          <a:off x="1095049" y="1686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6A5C5-C47A-4DF7-B037-BC2386A0E069}">
      <dsp:nvSpPr>
        <dsp:cNvPr id="0" name=""/>
        <dsp:cNvSpPr/>
      </dsp:nvSpPr>
      <dsp:spPr>
        <a:xfrm>
          <a:off x="1329049" y="25086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2282B-324E-4C25-95B5-89D0B6349D38}">
      <dsp:nvSpPr>
        <dsp:cNvPr id="0" name=""/>
        <dsp:cNvSpPr/>
      </dsp:nvSpPr>
      <dsp:spPr>
        <a:xfrm>
          <a:off x="744049" y="1456865"/>
          <a:ext cx="1800000" cy="15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1" kern="1200" dirty="0"/>
            <a:t>Programming Languages: </a:t>
          </a:r>
          <a:r>
            <a:rPr lang="en-IN" sz="1600" b="0" kern="1200" dirty="0"/>
            <a:t>JAVA</a:t>
          </a:r>
          <a:endParaRPr lang="en-US" sz="1600" kern="1200" dirty="0"/>
        </a:p>
      </dsp:txBody>
      <dsp:txXfrm>
        <a:off x="744049" y="1456865"/>
        <a:ext cx="1800000" cy="1577812"/>
      </dsp:txXfrm>
    </dsp:sp>
    <dsp:sp modelId="{6C102C57-90A8-45E8-85E6-876FD88065B8}">
      <dsp:nvSpPr>
        <dsp:cNvPr id="0" name=""/>
        <dsp:cNvSpPr/>
      </dsp:nvSpPr>
      <dsp:spPr>
        <a:xfrm>
          <a:off x="3210049" y="1686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22FD-1783-4B09-AFEF-61CA2FF7C3BD}">
      <dsp:nvSpPr>
        <dsp:cNvPr id="0" name=""/>
        <dsp:cNvSpPr/>
      </dsp:nvSpPr>
      <dsp:spPr>
        <a:xfrm>
          <a:off x="3444049" y="25086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0B7DA-B248-44D4-926E-17B30DD258E3}">
      <dsp:nvSpPr>
        <dsp:cNvPr id="0" name=""/>
        <dsp:cNvSpPr/>
      </dsp:nvSpPr>
      <dsp:spPr>
        <a:xfrm>
          <a:off x="2859049" y="1456865"/>
          <a:ext cx="1800000" cy="15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1" kern="1200" dirty="0"/>
            <a:t>GPS Integration:</a:t>
          </a:r>
          <a:r>
            <a:rPr lang="en-IN" sz="1600" kern="1200" dirty="0"/>
            <a:t> Utilize device GPS capabilities.</a:t>
          </a:r>
          <a:endParaRPr lang="en-US" sz="1600" kern="1200" dirty="0"/>
        </a:p>
      </dsp:txBody>
      <dsp:txXfrm>
        <a:off x="2859049" y="1456865"/>
        <a:ext cx="1800000" cy="1577812"/>
      </dsp:txXfrm>
    </dsp:sp>
    <dsp:sp modelId="{0CA6885E-193D-4D29-9238-73037AF59938}">
      <dsp:nvSpPr>
        <dsp:cNvPr id="0" name=""/>
        <dsp:cNvSpPr/>
      </dsp:nvSpPr>
      <dsp:spPr>
        <a:xfrm>
          <a:off x="5325049" y="1686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08481-9DBB-4E80-A200-2FF431A093F4}">
      <dsp:nvSpPr>
        <dsp:cNvPr id="0" name=""/>
        <dsp:cNvSpPr/>
      </dsp:nvSpPr>
      <dsp:spPr>
        <a:xfrm>
          <a:off x="5559049" y="25086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0F313-3883-451E-B5CC-E9DF867B5832}">
      <dsp:nvSpPr>
        <dsp:cNvPr id="0" name=""/>
        <dsp:cNvSpPr/>
      </dsp:nvSpPr>
      <dsp:spPr>
        <a:xfrm>
          <a:off x="4974049" y="1456865"/>
          <a:ext cx="1800000" cy="15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1" kern="1200" dirty="0"/>
            <a:t>Database : </a:t>
          </a:r>
          <a:r>
            <a:rPr lang="en-IN" sz="1600" b="0" kern="1200" dirty="0"/>
            <a:t>Firebase</a:t>
          </a:r>
          <a:r>
            <a:rPr lang="en-US" sz="1600" b="0" kern="1200" dirty="0"/>
            <a:t>.</a:t>
          </a:r>
        </a:p>
      </dsp:txBody>
      <dsp:txXfrm>
        <a:off x="4974049" y="1456865"/>
        <a:ext cx="1800000" cy="1577812"/>
      </dsp:txXfrm>
    </dsp:sp>
    <dsp:sp modelId="{AB704BC8-ED24-4FAE-8E97-891C8CE0BBC7}">
      <dsp:nvSpPr>
        <dsp:cNvPr id="0" name=""/>
        <dsp:cNvSpPr/>
      </dsp:nvSpPr>
      <dsp:spPr>
        <a:xfrm>
          <a:off x="7440049" y="1686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52346-4D20-41DD-A95C-E38C687EE786}">
      <dsp:nvSpPr>
        <dsp:cNvPr id="0" name=""/>
        <dsp:cNvSpPr/>
      </dsp:nvSpPr>
      <dsp:spPr>
        <a:xfrm>
          <a:off x="7674049" y="25086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0A4D6-A499-4A7C-82EE-842F98085B19}">
      <dsp:nvSpPr>
        <dsp:cNvPr id="0" name=""/>
        <dsp:cNvSpPr/>
      </dsp:nvSpPr>
      <dsp:spPr>
        <a:xfrm>
          <a:off x="7089049" y="1456865"/>
          <a:ext cx="1800000" cy="15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Mapping software - </a:t>
          </a:r>
          <a:r>
            <a:rPr lang="en-US" sz="1600" b="0" kern="1200" dirty="0"/>
            <a:t>To display ambulance locations, e.g. Google Maps </a:t>
          </a:r>
          <a:r>
            <a:rPr lang="en-US" sz="1600" b="1" kern="1200" dirty="0"/>
            <a:t>
</a:t>
          </a:r>
          <a:endParaRPr lang="en-US" sz="1600" kern="1200" dirty="0"/>
        </a:p>
      </dsp:txBody>
      <dsp:txXfrm>
        <a:off x="7089049" y="1456865"/>
        <a:ext cx="1800000" cy="1577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A819-AF78-4637-AA6D-7F7F3141E954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73632-685D-4C69-A280-FECBE67B7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7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: https://viewer.diagrams.net/index.html?tags=%7B%7D&amp;highlight=0000ff&amp;edit=_blank&amp;layers=1&amp;nav=1&amp;title=er%20diagram%20final#Uhttps%3A%2F%2Fdrive.google.com%2Fuc%3Fid%3D1X9A47j9Qve2laA7sLthUIMkNC2ZOo8dM%26export%3Ddownload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73632-685D-4C69-A280-FECBE67B730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: https://www.figma.com/file/bMeGDxl7tFWYVfmgFH3yxM/ambulance-tracker?type=design&amp;node-id=106%3A56&amp;mode=design&amp;t=QX2j9loB1MuGo2P8-1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73632-685D-4C69-A280-FECBE67B730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7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: https://www.canva.com/design/DAF7XUZi4dM/xF1doDT3r5b42wnSuioFAQ/edit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73632-685D-4C69-A280-FECBE67B730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5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A1A-79B8-A885-FCBC-3FB882C8B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57613-FA12-23B8-D61C-E16292FB2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03BA-9072-3547-0CD3-7629C14D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E55A-60B4-8292-EFEA-30FAB12D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C620-DCD7-10A6-01E8-EFBE63DD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1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64D7-C2C4-D0CF-F403-2E17976C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51C7-1598-02DA-B1FA-6FC68651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E1DA-F3A5-EAEA-9CD4-A79C3072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5794-07E3-4467-F7D7-092585B9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469C-2B86-F9B0-B747-B68A195C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6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40E8C-71FA-EEC3-DD88-10FCEF48C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4D154-087E-EEE3-234E-AD28E3132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7D001-AB15-E8A7-D053-394F7D4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999B-6992-27C9-6D0B-B96B238E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A6F5-1B61-A2E2-343B-92BFE3A7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7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8C00-3952-D187-DACF-346956D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2957-B40D-B943-EB2F-3190E0A3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30D5-BB4E-F17A-090F-CA4ADBF4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7BA5-2DA2-A87F-A2E7-5173A89B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6925-D565-9DC5-B681-BC8701DB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7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569-5D19-C60C-8E45-1924CEC6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27D1-4522-ABD0-51F3-838459434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D6CD-3C0F-306A-6191-32BCB7AB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848C-BB67-4EF8-39F2-39A7A92F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4127-6EAB-C132-2E65-1BC0E696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5911-F214-EE36-A98D-AD4A7318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C82F-CF4B-CCA6-60C4-5B2F11C96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8D3C1-E71B-BB76-DF5E-C3A4D205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1DA7E-8DAD-05A0-CFDA-DA768D0B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A8822-2BA3-D811-C9FC-905D5709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AD693-45BF-A72E-AF71-7DAF9CA2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5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C43-4952-8219-444E-BF758657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4B223-58C9-4E7E-9F59-871B612F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4FE02-D348-E31D-6527-D9E7857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07154-BD02-69A4-8014-7E850D263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C3337-7105-C3C2-D4C4-C4F680A55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7109C-6A22-CA44-7DF2-C8D8CF3F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66CF9-FD94-8904-7573-D20EB0C0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14849-FB18-3956-38CA-256B3F34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60F0-8D4B-A410-EB4B-7FE8F72C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13435-88ED-85A6-8467-6838EEFF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34929-0975-3E2B-A540-566A7A5A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67E71-4C94-1BAE-79F7-499E9A96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838E7-BAA8-5302-DE4A-DB15223B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7A36C-25A6-7243-A04E-F7A56EA4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85BD-C2CD-D580-62AE-21E3D7B1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16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6981-2E42-F4B6-E043-2609B317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9ED5-4EEF-F4B0-9853-23E3CF6B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AB5FF-B5E0-9C5A-53EC-1D67EBBB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FD65F-B33F-8F5E-A592-03897F9C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0399F-99A1-99BF-2B10-47CB6762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F172D-20C4-3E7E-08CB-04C7BABB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836E-CF92-D5E0-68C9-DD88F185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44A4E-C99E-140E-2436-23461EC0E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73495-4488-BA18-7166-C5BA6F2A6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3362-9807-7E17-001D-98EB639F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41D7-B54D-E8C1-76D8-E526AF53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A5E9-4705-A61D-47A2-E9A003E8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CFE8B-5B66-B36B-498E-2BFF5858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5521D-6FAF-80E1-512B-85B99266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1EC9-C8DD-B8CC-E1E3-00FC100C3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9123-38E0-4713-B819-466029B6EEA8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DCDC-220A-A1A6-890A-B05D0D733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C7CC-55DB-868D-1F5C-8F41C90AB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0F36-239F-4351-A710-B80CA2A32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4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6" y="183823"/>
            <a:ext cx="11480800" cy="162636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/>
              <a:t> IBM Project Presentation </a:t>
            </a:r>
            <a:br>
              <a:rPr lang="en-US" sz="3100" dirty="0"/>
            </a:br>
            <a:r>
              <a:rPr lang="en-US" sz="3100" dirty="0"/>
              <a:t>on </a:t>
            </a:r>
            <a:br>
              <a:rPr lang="en-US" dirty="0"/>
            </a:br>
            <a:r>
              <a:rPr lang="en-US" sz="3300" dirty="0"/>
              <a:t>“Ambulance Tracker”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256" y="1443210"/>
            <a:ext cx="11379200" cy="523096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ID: G20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Members Name &amp; Enrollment No: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Anuj Jani (21162102003) 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Rahul Makwana (20162171011) 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Vedant Patel (20162171020)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 the guidance of Mr. Nirav </a:t>
            </a:r>
            <a:r>
              <a:rPr lang="en-IN" sz="2800" dirty="0" err="1">
                <a:latin typeface="+mj-lt"/>
              </a:rPr>
              <a:t>Rajgor</a:t>
            </a: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Institute of Computer Technology, Ganpat University</a:t>
            </a:r>
          </a:p>
          <a:p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Date: </a:t>
            </a: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92145-C292-1032-52F7-968F5DE3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48" y="0"/>
            <a:ext cx="3772852" cy="6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F875D2C-C1A6-49C7-9357-2BB8FBC2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6A4B1C-D512-786F-A6A5-11CDB5B6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4800" b="1" dirty="0"/>
              <a:t>UI/UX</a:t>
            </a:r>
          </a:p>
        </p:txBody>
      </p:sp>
      <p:pic>
        <p:nvPicPr>
          <p:cNvPr id="23" name="Content Placeholder 20" descr="A screenshot of a phone&#10;&#10;Description automatically generated">
            <a:extLst>
              <a:ext uri="{FF2B5EF4-FFF2-40B4-BE49-F238E27FC236}">
                <a16:creationId xmlns:a16="http://schemas.microsoft.com/office/drawing/2014/main" id="{D7513730-38B6-8755-D4B6-8BEFF6006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1364" y="1557339"/>
            <a:ext cx="2197798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22" name="Content Placeholder 20" descr="A screenshot of a phone&#10;&#10;Description automatically generated">
            <a:extLst>
              <a:ext uri="{FF2B5EF4-FFF2-40B4-BE49-F238E27FC236}">
                <a16:creationId xmlns:a16="http://schemas.microsoft.com/office/drawing/2014/main" id="{86B53C81-67D9-39F1-CCA8-57C0BE6C3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82053" y="1557339"/>
            <a:ext cx="220968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21" name="Content Placeholder 20" descr="A screenshot of a phone&#10;&#10;Description automatically generated">
            <a:extLst>
              <a:ext uri="{FF2B5EF4-FFF2-40B4-BE49-F238E27FC236}">
                <a16:creationId xmlns:a16="http://schemas.microsoft.com/office/drawing/2014/main" id="{1537A86F-08EC-5610-D17F-ACCA7CA4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83" y="1557339"/>
            <a:ext cx="220968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24" name="Content Placeholder 20" descr="A map of a river&#10;&#10;Description automatically generated">
            <a:extLst>
              <a:ext uri="{FF2B5EF4-FFF2-40B4-BE49-F238E27FC236}">
                <a16:creationId xmlns:a16="http://schemas.microsoft.com/office/drawing/2014/main" id="{BA7A1F12-0AFC-A12E-7470-BD4950020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209516" y="1557338"/>
            <a:ext cx="2221272" cy="475138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09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7B46BB-C80C-7F1A-6671-3F48D8A3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949676"/>
            <a:ext cx="4124888" cy="17607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Key Features for an Ambulance Tracker Application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A poster of a tracker application&#10;&#10;Description automatically generated">
            <a:extLst>
              <a:ext uri="{FF2B5EF4-FFF2-40B4-BE49-F238E27FC236}">
                <a16:creationId xmlns:a16="http://schemas.microsoft.com/office/drawing/2014/main" id="{71F41AE6-A57D-0EBE-FF5C-D1A3128DB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1"/>
          <a:stretch/>
        </p:blipFill>
        <p:spPr>
          <a:xfrm>
            <a:off x="5776988" y="383593"/>
            <a:ext cx="5628666" cy="609081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2D26-4B82-1432-CE28-F291EA84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Modules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A cartoon of a ambulance&#10;&#10;Description automatically generated">
            <a:extLst>
              <a:ext uri="{FF2B5EF4-FFF2-40B4-BE49-F238E27FC236}">
                <a16:creationId xmlns:a16="http://schemas.microsoft.com/office/drawing/2014/main" id="{5C19881E-25D8-6A7E-EB24-60011EC95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15" y="1926266"/>
            <a:ext cx="2410580" cy="4355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6BFC2-F6BB-4A7A-27CD-872A2888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10" y="1926266"/>
            <a:ext cx="2410580" cy="435590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CA403-1F1B-8A2B-693B-24E00E5F8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005" y="1926266"/>
            <a:ext cx="2410580" cy="435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1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24410-B30B-11B9-5583-2503A489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E59E05-C389-4FE6-1FB7-AF369C6C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53" y="1675227"/>
            <a:ext cx="929989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777F5-9F36-73CD-C539-EB4A3937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60" y="630057"/>
            <a:ext cx="5251316" cy="1174308"/>
          </a:xfrm>
        </p:spPr>
        <p:txBody>
          <a:bodyPr>
            <a:normAutofit/>
          </a:bodyPr>
          <a:lstStyle/>
          <a:p>
            <a:r>
              <a:rPr lang="en-IN" sz="3600" b="1" dirty="0"/>
              <a:t>Components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9E9A-ABEC-10AE-353B-5621706D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48"/>
            <a:ext cx="4619621" cy="427871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 err="1"/>
              <a:t>NodeMCU</a:t>
            </a:r>
            <a:r>
              <a:rPr lang="en-IN" sz="2000" dirty="0"/>
              <a:t> ESP8266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NEO-6M GPS Module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OLED Display Module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FP6291 Boost Converter 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3× Resistor (10k, 100k, 48k)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6× Capacitor (2×0.1µf, 1×10µf, 2×20µf)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1× Inductor (4.7µH)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1× Diode (1N5388BRLG)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18650 Lithium Cell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18650 Cell Holder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6-Pin Push Button Switch 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09790439-E189-ACE4-F0D2-7CCD24EFB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43" r="551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283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5D11-ED88-ED9A-70D2-FC3719A2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Based Location</a:t>
            </a:r>
            <a:endParaRPr lang="en-IN" dirty="0"/>
          </a:p>
        </p:txBody>
      </p:sp>
      <p:pic>
        <p:nvPicPr>
          <p:cNvPr id="5" name="Content Placeholder 4" descr="A diagram of a cell phone&#10;&#10;Description automatically generated">
            <a:extLst>
              <a:ext uri="{FF2B5EF4-FFF2-40B4-BE49-F238E27FC236}">
                <a16:creationId xmlns:a16="http://schemas.microsoft.com/office/drawing/2014/main" id="{7EACCBC8-A548-6679-F1BF-55750C289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2" y="1848774"/>
            <a:ext cx="4762501" cy="4351338"/>
          </a:xfrm>
        </p:spPr>
      </p:pic>
      <p:pic>
        <p:nvPicPr>
          <p:cNvPr id="7" name="Picture 6" descr="A close-up of a circuit board&#10;&#10;Description automatically generated">
            <a:extLst>
              <a:ext uri="{FF2B5EF4-FFF2-40B4-BE49-F238E27FC236}">
                <a16:creationId xmlns:a16="http://schemas.microsoft.com/office/drawing/2014/main" id="{BBD84F98-2C1C-BFFB-44F9-9363002AF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78" y="1848774"/>
            <a:ext cx="47625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9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43966-C839-3AB4-A3C4-94CE8ED2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Location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C2D99FF4-3D2F-1A41-7E84-46A611F49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74" y="2749326"/>
            <a:ext cx="7854580" cy="3691652"/>
          </a:xfrm>
          <a:prstGeom prst="rect">
            <a:avLst/>
          </a:prstGeom>
        </p:spPr>
      </p:pic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A3DEC8-F019-8A86-8AC9-153ED87E4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9" b="8818"/>
          <a:stretch/>
        </p:blipFill>
        <p:spPr>
          <a:xfrm>
            <a:off x="5237085" y="962019"/>
            <a:ext cx="6954915" cy="12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5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12E5A-0697-753E-7FB0-66C1FA2F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Final Application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artoon of a ambulance&#10;&#10;Description automatically generated">
            <a:extLst>
              <a:ext uri="{FF2B5EF4-FFF2-40B4-BE49-F238E27FC236}">
                <a16:creationId xmlns:a16="http://schemas.microsoft.com/office/drawing/2014/main" id="{40E8E9FE-C097-4598-F7A1-57842EAF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99" y="2091095"/>
            <a:ext cx="2323802" cy="4160520"/>
          </a:xfrm>
          <a:prstGeom prst="rect">
            <a:avLst/>
          </a:prstGeom>
        </p:spPr>
      </p:pic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7A873206-F090-8CB6-512D-A9E01CFD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99" y="2086081"/>
            <a:ext cx="2323802" cy="4160520"/>
          </a:xfrm>
          <a:prstGeom prst="rect">
            <a:avLst/>
          </a:prstGeom>
        </p:spPr>
      </p:pic>
      <p:pic>
        <p:nvPicPr>
          <p:cNvPr id="6" name="Content Placeholder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F65BC295-39BA-CE32-ABA0-CA1BFFF8C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51" y="2086081"/>
            <a:ext cx="2323802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5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A17C2-0146-914B-9454-DE61D248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Live Location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a city&#10;&#10;Description automatically generated">
            <a:extLst>
              <a:ext uri="{FF2B5EF4-FFF2-40B4-BE49-F238E27FC236}">
                <a16:creationId xmlns:a16="http://schemas.microsoft.com/office/drawing/2014/main" id="{E8FC037E-CD7B-938A-B1DF-8F0C4F4FA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"/>
          <a:stretch/>
        </p:blipFill>
        <p:spPr>
          <a:xfrm>
            <a:off x="4680981" y="1215342"/>
            <a:ext cx="2271480" cy="4804628"/>
          </a:xfrm>
          <a:prstGeom prst="rect">
            <a:avLst/>
          </a:prstGeom>
        </p:spPr>
      </p:pic>
      <p:pic>
        <p:nvPicPr>
          <p:cNvPr id="7" name="Picture 6" descr="A map of india with a red spot&#10;&#10;Description automatically generated">
            <a:extLst>
              <a:ext uri="{FF2B5EF4-FFF2-40B4-BE49-F238E27FC236}">
                <a16:creationId xmlns:a16="http://schemas.microsoft.com/office/drawing/2014/main" id="{C71CFFB4-14D6-F33A-9A26-54EE9BDA36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"/>
          <a:stretch/>
        </p:blipFill>
        <p:spPr>
          <a:xfrm>
            <a:off x="8368257" y="1215342"/>
            <a:ext cx="2271480" cy="48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6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58345-6802-F6EC-DD10-184D1BEC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Thank You</a:t>
            </a:r>
            <a:endParaRPr lang="en-IN" sz="7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82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A2E05-DA6A-994F-98C5-D9C34A4F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 b="1"/>
              <a:t>Problem Statement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EAEC-4FE7-68C1-DF40-0B3B9843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 emergency situations, locating and dispatching ambulances promptly is a critical challenge.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Delays in ambulance arrival can lead to life-threatening consequences for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Inefficiencies in the current ambulance tracking systems hinder the emergency response process.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 descr="Red alarm light with people on the background">
            <a:extLst>
              <a:ext uri="{FF2B5EF4-FFF2-40B4-BE49-F238E27FC236}">
                <a16:creationId xmlns:a16="http://schemas.microsoft.com/office/drawing/2014/main" id="{8696F80E-6558-A720-5E73-D56539B98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13" r="1434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454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FB40-3B4F-B442-6864-E1331C41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  <a:endParaRPr lang="en-IN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BE1926B-4766-1F4E-CECD-24E4AFBFF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23337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31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n image of a stethoscope within a blue background">
            <a:extLst>
              <a:ext uri="{FF2B5EF4-FFF2-40B4-BE49-F238E27FC236}">
                <a16:creationId xmlns:a16="http://schemas.microsoft.com/office/drawing/2014/main" id="{458C16E9-523D-25B2-9C3F-8C561D105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4EDF0-96FC-8905-B263-DC6E841F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2000" b="1" kern="1200" dirty="0">
                <a:latin typeface="+mn-lt"/>
                <a:ea typeface="+mn-ea"/>
                <a:cs typeface="+mn-cs"/>
              </a:rPr>
              <a:t>Primary Goal: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Improve emergency response times by implementing a robust ambulance tracking system.</a:t>
            </a:r>
            <a:endParaRPr lang="en-IN" sz="20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7F2DEF7-CA36-EB9F-1960-7569CBD2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pPr marL="0" indent="0" defTabSz="793699">
              <a:spcAft>
                <a:spcPts val="840"/>
              </a:spcAft>
              <a:buNone/>
            </a:pPr>
            <a:r>
              <a:rPr lang="en-US" sz="2000" b="1" kern="1200" dirty="0">
                <a:latin typeface="+mn-lt"/>
                <a:ea typeface="+mn-ea"/>
                <a:cs typeface="+mn-cs"/>
              </a:rPr>
              <a:t>Objectives</a:t>
            </a:r>
            <a:r>
              <a:rPr lang="en-US" sz="1700" b="1" kern="1200" dirty="0">
                <a:latin typeface="+mn-lt"/>
                <a:ea typeface="+mn-ea"/>
                <a:cs typeface="+mn-cs"/>
              </a:rPr>
              <a:t>:</a:t>
            </a:r>
            <a:endParaRPr lang="en-US" sz="1700" b="1" dirty="0"/>
          </a:p>
          <a:p>
            <a:pPr defTabSz="793699">
              <a:spcAft>
                <a:spcPts val="840"/>
              </a:spcAft>
            </a:pPr>
            <a:r>
              <a:rPr lang="en-US" sz="1800" kern="1200" dirty="0">
                <a:latin typeface="+mn-lt"/>
                <a:ea typeface="+mn-ea"/>
                <a:cs typeface="+mn-cs"/>
              </a:rPr>
              <a:t>Real-time tracking of ambulance locations.</a:t>
            </a:r>
          </a:p>
          <a:p>
            <a:pPr defTabSz="793699">
              <a:spcAft>
                <a:spcPts val="840"/>
              </a:spcAft>
            </a:pPr>
            <a:r>
              <a:rPr lang="en-US" sz="1800" kern="1200" dirty="0">
                <a:latin typeface="+mn-lt"/>
                <a:ea typeface="+mn-ea"/>
                <a:cs typeface="+mn-cs"/>
              </a:rPr>
              <a:t>Integration with emergency call centers for quick dispatch.</a:t>
            </a:r>
          </a:p>
          <a:p>
            <a:pPr defTabSz="793699">
              <a:spcAft>
                <a:spcPts val="840"/>
              </a:spcAft>
            </a:pPr>
            <a:r>
              <a:rPr lang="en-US" sz="1800" kern="1200" dirty="0">
                <a:latin typeface="+mn-lt"/>
                <a:ea typeface="+mn-ea"/>
                <a:cs typeface="+mn-cs"/>
              </a:rPr>
              <a:t>Send alerts to hospitals when ambulances are enroute with patients</a:t>
            </a:r>
          </a:p>
          <a:p>
            <a:pPr defTabSz="793699">
              <a:spcAft>
                <a:spcPts val="840"/>
              </a:spcAft>
            </a:pPr>
            <a:r>
              <a:rPr lang="en-US" sz="1800" kern="1200" dirty="0">
                <a:latin typeface="+mn-lt"/>
                <a:ea typeface="+mn-ea"/>
                <a:cs typeface="+mn-cs"/>
              </a:rPr>
              <a:t>Provide accurate ETAs to hospitals and patients waiting for ambulances</a:t>
            </a:r>
          </a:p>
        </p:txBody>
      </p:sp>
    </p:spTree>
    <p:extLst>
      <p:ext uri="{BB962C8B-B14F-4D97-AF65-F5344CB8AC3E}">
        <p14:creationId xmlns:p14="http://schemas.microsoft.com/office/powerpoint/2010/main" val="167599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074F3F-A09F-7DA7-5734-D7F69295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Background</a:t>
            </a:r>
            <a:endParaRPr lang="en-IN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990C23-A94C-0A9B-00E5-47C7B2DE5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87063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18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E95CD-C5D4-67E3-D0ED-8F7CE893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IN" b="1" dirty="0"/>
              <a:t>Feasibility Study</a:t>
            </a:r>
            <a:endParaRPr lang="en-IN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27349683-6D0B-9DEF-0D58-05E1CD2E6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93" r="11035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6FFC-3D1D-C522-AA8A-E77179A4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 fontScale="92500"/>
          </a:bodyPr>
          <a:lstStyle/>
          <a:p>
            <a:r>
              <a:rPr lang="en-US" sz="2400" dirty="0"/>
              <a:t>Market analysis shows demand from ambulance providers for tracking applications</a:t>
            </a:r>
          </a:p>
          <a:p>
            <a:r>
              <a:rPr lang="en-US" sz="2400" dirty="0"/>
              <a:t>GPS technology readily available to track vehicle locations</a:t>
            </a:r>
          </a:p>
          <a:p>
            <a:r>
              <a:rPr lang="en-US" sz="2400" dirty="0"/>
              <a:t>Ambulance providers willing to install trackers in fleet</a:t>
            </a:r>
          </a:p>
          <a:p>
            <a:r>
              <a:rPr lang="en-US" sz="2400" dirty="0"/>
              <a:t>Hospitals want real-time ETAs from ambulances</a:t>
            </a:r>
          </a:p>
          <a:p>
            <a:r>
              <a:rPr lang="en-US" sz="2400" dirty="0"/>
              <a:t>Modern mobile networks provide coverage for most regions</a:t>
            </a:r>
          </a:p>
          <a:p>
            <a:r>
              <a:rPr lang="en-US" sz="2400" dirty="0"/>
              <a:t>Opportunity to significantly improve ambulance response metrics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93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142A1-55BC-D20B-6307-C25D702E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IN" b="1"/>
              <a:t>Recommended Approach</a:t>
            </a:r>
            <a:endParaRPr lang="en-IN"/>
          </a:p>
        </p:txBody>
      </p:sp>
      <p:pic>
        <p:nvPicPr>
          <p:cNvPr id="13" name="Picture 12" descr="Person watching empty phone">
            <a:extLst>
              <a:ext uri="{FF2B5EF4-FFF2-40B4-BE49-F238E27FC236}">
                <a16:creationId xmlns:a16="http://schemas.microsoft.com/office/drawing/2014/main" id="{CC0B6521-2A1D-E15D-B9DC-CBB28E244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7" r="1477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5649-BB0D-5835-B4B2-B822628D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a Native mobile app using Kotlin</a:t>
            </a:r>
          </a:p>
          <a:p>
            <a:r>
              <a:rPr lang="en-US" sz="2000" dirty="0"/>
              <a:t>Install GPS trackers in all ambulances to collect real-time location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Integrate GPS modules for real-time ambulance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 a secure API for communication with emergency call centers.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3530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D34BD-DEF3-B633-9B7B-0984418E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Recommended Tools &amp; Technologies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B20ACB4-D936-913E-3A30-45A2FBEFB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191411"/>
              </p:ext>
            </p:extLst>
          </p:nvPr>
        </p:nvGraphicFramePr>
        <p:xfrm>
          <a:off x="1279451" y="2716620"/>
          <a:ext cx="9633098" cy="30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15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01895-A668-706A-EA64-7B08962A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9166AA-1C55-E2A6-027F-73D852A55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04" y="469803"/>
            <a:ext cx="3551035" cy="59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549</Words>
  <Application>Microsoft Office PowerPoint</Application>
  <PresentationFormat>Widescreen</PresentationFormat>
  <Paragraphs>73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 IBM Project Presentation  on  “Ambulance Tracker” </vt:lpstr>
      <vt:lpstr>Problem Statement</vt:lpstr>
      <vt:lpstr>Scope</vt:lpstr>
      <vt:lpstr>Primary Goal: Improve emergency response times by implementing a robust ambulance tracking system.</vt:lpstr>
      <vt:lpstr>Background</vt:lpstr>
      <vt:lpstr>Feasibility Study</vt:lpstr>
      <vt:lpstr>Recommended Approach</vt:lpstr>
      <vt:lpstr>Recommended Tools &amp; Technologies</vt:lpstr>
      <vt:lpstr>ER Diagram </vt:lpstr>
      <vt:lpstr>UI/UX</vt:lpstr>
      <vt:lpstr>Key Features for an Ambulance Tracker Application</vt:lpstr>
      <vt:lpstr>Modules</vt:lpstr>
      <vt:lpstr>DataBase</vt:lpstr>
      <vt:lpstr>Components </vt:lpstr>
      <vt:lpstr>IoT Based Location</vt:lpstr>
      <vt:lpstr>Location</vt:lpstr>
      <vt:lpstr>Final Application</vt:lpstr>
      <vt:lpstr>Live Location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Project Presentation  on  “Ambulance Tracker” </dc:title>
  <dc:creator>Rahul Makwana</dc:creator>
  <cp:lastModifiedBy>Rahul Makwana</cp:lastModifiedBy>
  <cp:revision>12</cp:revision>
  <dcterms:created xsi:type="dcterms:W3CDTF">2023-12-29T06:42:52Z</dcterms:created>
  <dcterms:modified xsi:type="dcterms:W3CDTF">2024-05-05T17:28:16Z</dcterms:modified>
</cp:coreProperties>
</file>