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1f16e921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1f16e92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d1f16e921f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1f16e921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1f16e92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d1f16e921f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1f16e921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1f16e92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d1f16e921f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1f16e921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1f16e92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d1f16e921f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1f16e921f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1f16e92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d1f16e921f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1f16e921f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1f16e92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d1f16e921f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1f16e921f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1f16e92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d1f16e921f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0688638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igma.com/file/pnNdxwLH9bw4y6iOKMLEDz/Redesign-Enfold?type=design&amp;node-id=0%3A1&amp;mode=design&amp;t=zZte4WbEi625MhKz-1" TargetMode="External"/><Relationship Id="rId4" Type="http://schemas.openxmlformats.org/officeDocument/2006/relationships/hyperlink" Target="https://www.figma.com/file/9Ije7WFPDeqBzghCAR1GGZ/LinkedIn-Posts?type=design&amp;node-id=0%3A1&amp;mode=design&amp;t=lqneFuET9CFOzRe9-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igma.com/file/B5hlRdBX1iTffixboWrwwA/Event-Signup-Form?type=design&amp;node-id=0%3A1&amp;mode=design&amp;t=21jE8F6xt60E0uks-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igma.com/file/lDKnJ0nvNuML0HLpVkzJvc/Tutoring-services?type=design&amp;node-id=0%3A1&amp;mode=design&amp;t=dBkt8xFuKV7Np1E9-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igma.com/file/kPyhBE477gYzcOt7urm6dU/SW-HABITATION-2.0-(Copy)?type=design&amp;node-id=0%3A1&amp;mode=design&amp;t=CuTVVLbuwZW0F3gU-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igma.com/file/kRtkN9NOLoGw4Nscy1VGD5/CH%2C-SW---Blog-Post?type=design&amp;node-id=29%3A2&amp;mode=design&amp;t=j0yEoAuebkpgJTtj-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igma.com/file/rvVSCI5qWXng0OAdMDanMY/Post-Maker-Admin?type=design&amp;node-id=0%3A1&amp;mode=design&amp;t=jy77VqTEOU02i2dt-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igma.com/file/wRJJLuClBIfJCJVBmoohMH/Jamstacky-Linkedin-post-(Copy)?type=design&amp;node-id=0%3A1&amp;mode=design&amp;t=FHKIitbM9ohyjQDl-1" TargetMode="External"/><Relationship Id="rId4" Type="http://schemas.openxmlformats.org/officeDocument/2006/relationships/hyperlink" Target="https://www.figma.com/file/P014XBKLiUigyMbKSbwkvp/Roofing-Services?type=design&amp;node-id=0%3A1&amp;mode=design&amp;t=NGs5KGItzqO4iWny-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igma.com/file/DHHWyY6n8leMIZy5von52i/Violet-Health-1234?type=design&amp;node-id=0%3A1&amp;mode=design&amp;t=WiYYlWLJhpOxp2CR-1" TargetMode="External"/><Relationship Id="rId4" Type="http://schemas.openxmlformats.org/officeDocument/2006/relationships/hyperlink" Target="https://www.figma.com/file/pUgChCHQ6LXDnpFAOPKMRB/Firefinders?type=design&amp;node-id=0%3A1&amp;mode=design&amp;t=jmFod4i2iVopoQst-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igma.com/file/gP73Zt2AK8FGq6XELmKHXl/E-Commerce-Landing-Page?type=design&amp;node-id=0%3A1&amp;mode=design&amp;t=9MsrN6AvkTBaOf3g-1" TargetMode="External"/><Relationship Id="rId4" Type="http://schemas.openxmlformats.org/officeDocument/2006/relationships/hyperlink" Target="https://www.figma.com/file/4YbjFyGqjJElZ1in0Zu5bY/Automobile-Landing-Page?type=design&amp;node-id=0%3A1&amp;mode=design&amp;t=MAYpJUoQSqPulHI6-1" TargetMode="External"/><Relationship Id="rId5" Type="http://schemas.openxmlformats.org/officeDocument/2006/relationships/hyperlink" Target="https://www.figma.com/file/4Rbv22kBmsFySUI0xHMHih/Car-Rental-Banner?type=design&amp;node-id=0%3A1&amp;mode=design&amp;t=47MrFYbHSFIKn0kG-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file/DrOKdmBkkD856LPkm9rIDQ/Salon-Landing-Page?type=design&amp;node-id=0%3A1&amp;mode=design&amp;t=fhpo7oVRojWNIqNJ-1" TargetMode="External"/><Relationship Id="rId4" Type="http://schemas.openxmlformats.org/officeDocument/2006/relationships/hyperlink" Target="https://www.figma.com/file/9Ije7WFPDeqBzghCAR1GGZ/LinkedIn-Posts?type=design&amp;node-id=0%3A1&amp;mode=design&amp;t=lqneFuET9CFOzRe9-1" TargetMode="External"/><Relationship Id="rId5" Type="http://schemas.openxmlformats.org/officeDocument/2006/relationships/hyperlink" Target="https://www.figma.com/file/jVKprmuAbCzB7881gC4dn9/Banners?type=design&amp;node-id=0%3A1&amp;mode=design&amp;t=ps4cE9xyo2EhpXMp-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file/aRP6kUbPNBFZBdo6bgBnnZ/Hotel-Landing-Page?type=design&amp;node-id=0%3A1&amp;mode=design&amp;t=wlbgeroNCMtUwTYa-1" TargetMode="External"/><Relationship Id="rId4" Type="http://schemas.openxmlformats.org/officeDocument/2006/relationships/hyperlink" Target="https://www.figma.com/file/bXldCaeoQ1nP0Rc16rtHA4/Clothing-Landing-Page?type=design&amp;node-id=0%3A1&amp;mode=design&amp;t=JwsmoJVyKRTKXILT-1" TargetMode="External"/><Relationship Id="rId5" Type="http://schemas.openxmlformats.org/officeDocument/2006/relationships/hyperlink" Target="https://www.figma.com/file/tAyi8FKsVHzECXRXUiWeEN/Watch-Landing-Page?type=design&amp;node-id=0%3A1&amp;mode=design&amp;t=6bloU4HqKgNWCfOq-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file/2bLxf8tchPpgepU7NZn142/Sparkly-Logo?type=design&amp;node-id=0%3A1&amp;mode=design&amp;t=xUZLTQd4IuSBkXZw-1" TargetMode="External"/><Relationship Id="rId4" Type="http://schemas.openxmlformats.org/officeDocument/2006/relationships/hyperlink" Target="https://www.figma.com/file/lBXwXH1fnBbaovA7aKb8Pq/Architect-Landing-Page?type=design&amp;node-id=0%3A1&amp;mode=design&amp;t=QlMB8AfOGj8w7rTq-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file/UnLni0rYVja5nQnwVgHjWa/Travel-Web-Pages?type=design&amp;node-id=0%3A1&amp;mode=design&amp;t=nC8zGaEmsMFWXb1R-1" TargetMode="External"/><Relationship Id="rId4" Type="http://schemas.openxmlformats.org/officeDocument/2006/relationships/hyperlink" Target="https://www.figma.com/file/bjFDUK2Fa8izfDDYYhasDj/Kompass-AI-(Copy)?type=design&amp;node-id=0%3A1&amp;mode=design&amp;t=ZKPbEyMyJUnXTBr2-1" TargetMode="External"/><Relationship Id="rId5" Type="http://schemas.openxmlformats.org/officeDocument/2006/relationships/hyperlink" Target="https://www.figma.com/file/jxgyFtv7fLjxUG7V2iQbRi/Transaction-Dashboard?type=design&amp;node-id=0%3A1&amp;mode=design&amp;t=JXdn2at18YscJzLL-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file/XDmISyKHjgzy7wq3Kf1zCi/SW-Habitation?type=design&amp;node-id=0%3A1&amp;mode=design&amp;t=vPDaDdoXTvppaHHn-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igma.com/file/4HTqgk5TvNFzbKsDN15QiT/Newedge-FigJam?type=whiteboard&amp;node-id=0%3A1&amp;t=CKrYFfJa6LiMHJqy-1" TargetMode="External"/><Relationship Id="rId4" Type="http://schemas.openxmlformats.org/officeDocument/2006/relationships/hyperlink" Target="https://www.figma.com/file/ZXzARXR7SCfQzycNbiSdxa/Newedge-Realty?type=design&amp;node-id=0%3A1&amp;mode=design&amp;t=VGX4JgvVEOYDF9nR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13385" y="1077311"/>
            <a:ext cx="11480800" cy="188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100">
                <a:latin typeface="Times New Roman"/>
                <a:ea typeface="Times New Roman"/>
                <a:cs typeface="Times New Roman"/>
                <a:sym typeface="Times New Roman"/>
              </a:rPr>
              <a:t> Industry Project Presentation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993228" y="2696838"/>
            <a:ext cx="9921114" cy="3690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Ujjval Patel (20162121021)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Position: UI/UX Designer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Computer Technology, Ganpat University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12-05-2024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dage Habitation Logo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16" y="295768"/>
            <a:ext cx="2752898" cy="78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4276" y="160255"/>
            <a:ext cx="5619762" cy="98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9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ninth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Enfold Pages Redesign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https://www.figma.com/enfold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Linkedin Post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https://www.figma.com/postdesign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10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tenth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Event Signup Form with mobile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https://www.figma.com/eventform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11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the eleventh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Landing page with mobile device for tutoring service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https://www.figma.com/tutoringservice</a:t>
            </a:r>
            <a:endParaRPr sz="28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12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the twelfth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SW Habitation 2.0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https://www.figma.com/swhabitation2.0</a:t>
            </a:r>
            <a:endParaRPr sz="2800"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13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the thirteenth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Company’s Blog Post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https://www.figma.com/blogpost</a:t>
            </a:r>
            <a:endParaRPr sz="2800"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14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the fourteenth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Post maker Flow chart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https://www.figma.com/postmakerflowchart</a:t>
            </a:r>
            <a:endParaRPr sz="28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Post maker admin side (UI Design)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https://www.figma.com/postmaker</a:t>
            </a:r>
            <a:endParaRPr sz="2800"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15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the fifteenth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Jamstacky Linkedin post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https://www.figma.com/jamstacky</a:t>
            </a:r>
            <a:endParaRPr sz="28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Roofing Service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https://www.figma.com/roofingservice</a:t>
            </a:r>
            <a:endParaRPr sz="2800"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16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the sixteenth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Violet health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https://www.figma.com/violethealth</a:t>
            </a:r>
            <a:endParaRPr sz="28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45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Cannabis weed website redesign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https://www.figma.com/cannabis</a:t>
            </a:r>
            <a:endParaRPr sz="28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Tools &amp; References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Tools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Figma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Dribble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Behance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Figma Community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5" name="Google Shape;225;p31"/>
          <p:cNvSpPr txBox="1"/>
          <p:nvPr>
            <p:ph type="ctrTitle"/>
          </p:nvPr>
        </p:nvSpPr>
        <p:spPr>
          <a:xfrm>
            <a:off x="914400" y="2130428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1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First week, they give me task of completing the courses on Udemy. So, In first week I did that.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Figma UI/UX Essentials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Figma UI/UX Advance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95275" y="-2789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95275" y="295275"/>
            <a:ext cx="2944813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95275" y="295275"/>
            <a:ext cx="2944813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11:14PM</a:t>
            </a:r>
            <a:endParaRPr b="0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</a:pPr>
            <a:br>
              <a:rPr b="0" i="0" lang="en-I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2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second week, they gave me task to make design template for certain websites which are as follows.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E-Commerce Landing Page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https://www.figma.com/e-commerce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Automobile Landing Page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https://www.figma.com/automobile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Car rental banner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https://www.figma.com/carrental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3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third week, they gave me task to make design template for certain websites which are as follows.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Salon Landing Page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https://www.figma.com/salonpage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Instagram Posts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https://www.figma.com/instapost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3 Banner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https://www.figma.com/banner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4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fourth week, they gave me task to make design template for certain websites which are as follows.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Hotel Landing Page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https://www.figma.com/hotelpage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Clothing website banner and landing page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https://www.figma.com/clothingwebsite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Watch Landing Page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https://www.figma.com/watchpage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5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fifth week, they gave me task to make design template for certain websites which are as follows.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Sparkly Logo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https://www.figma.com/sparkly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Architect landing page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https://www.figma.com/architect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6</a:t>
            </a:r>
            <a:endParaRPr/>
          </a:p>
        </p:txBody>
      </p:sp>
      <p:sp>
        <p:nvSpPr>
          <p:cNvPr descr="hbnunnndnmwjdmi&#10;" id="131" name="Google Shape;131;p19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588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In Sixth week, they gave me task to make design template for certain websites which are as follows.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23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93333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Travel App Design with Dark mode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70588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https://www.figma.com/Travel-Web-Pages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70588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Kompass AI page design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70588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https://www.figma.com/kompassai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70588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Transaction Dashboard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https://www.figma.com/transactiondashboard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7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Seventh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SW Habitation Pages Redesign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https://www.figma.com/swhabitation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Week 8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Eighth week, they gave me task to make design template for certain websites which are as follows.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Newedge FigJam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https://www.figma.com/newedgefigjam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Newedge Page Ui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	Figma File: </a:t>
            </a:r>
            <a:r>
              <a:rPr lang="en-I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https://www.figma.com/newedgeui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