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 id="2147483669" r:id="rId4"/>
    <p:sldMasterId id="2147483679" r:id="rId5"/>
    <p:sldMasterId id="2147483689" r:id="rId6"/>
    <p:sldMasterId id="2147483699" r:id="rId7"/>
    <p:sldMasterId id="2147483709" r:id="rId8"/>
    <p:sldMasterId id="2147483720" r:id="rId9"/>
    <p:sldMasterId id="2147483731" r:id="rId10"/>
    <p:sldMasterId id="2147483742" r:id="rId11"/>
  </p:sldMasterIdLst>
  <p:sldIdLst>
    <p:sldId id="259" r:id="rId12"/>
    <p:sldId id="291" r:id="rId13"/>
    <p:sldId id="312" r:id="rId14"/>
    <p:sldId id="306" r:id="rId15"/>
    <p:sldId id="308" r:id="rId16"/>
    <p:sldId id="261" r:id="rId17"/>
    <p:sldId id="268" r:id="rId18"/>
    <p:sldId id="262" r:id="rId19"/>
    <p:sldId id="345" r:id="rId20"/>
    <p:sldId id="346" r:id="rId21"/>
    <p:sldId id="264" r:id="rId22"/>
    <p:sldId id="265" r:id="rId23"/>
    <p:sldId id="293" r:id="rId24"/>
    <p:sldId id="295" r:id="rId25"/>
    <p:sldId id="296" r:id="rId26"/>
    <p:sldId id="301" r:id="rId27"/>
    <p:sldId id="266" r:id="rId28"/>
    <p:sldId id="267" r:id="rId29"/>
    <p:sldId id="299" r:id="rId30"/>
    <p:sldId id="31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2E43"/>
    <a:srgbClr val="108C75"/>
    <a:srgbClr val="13954D"/>
    <a:srgbClr val="C2F7DC"/>
    <a:srgbClr val="A7FBD3"/>
    <a:srgbClr val="D4FDEA"/>
    <a:srgbClr val="5CFFCC"/>
    <a:srgbClr val="31DC83"/>
    <a:srgbClr val="91F9CA"/>
    <a:srgbClr val="82EA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96" d="100"/>
          <a:sy n="96" d="100"/>
        </p:scale>
        <p:origin x="168" y="6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0.xml"/><Relationship Id="rId30" Type="http://schemas.openxmlformats.org/officeDocument/2006/relationships/slide" Target="slides/slide19.xml"/><Relationship Id="rId3" Type="http://schemas.openxmlformats.org/officeDocument/2006/relationships/slideMaster" Target="slideMasters/slideMaster2.xml"/><Relationship Id="rId29" Type="http://schemas.openxmlformats.org/officeDocument/2006/relationships/slide" Target="slides/slide18.xml"/><Relationship Id="rId28" Type="http://schemas.openxmlformats.org/officeDocument/2006/relationships/slide" Target="slides/slide17.xml"/><Relationship Id="rId27" Type="http://schemas.openxmlformats.org/officeDocument/2006/relationships/slide" Target="slides/slide16.xml"/><Relationship Id="rId26" Type="http://schemas.openxmlformats.org/officeDocument/2006/relationships/slide" Target="slides/slide15.xml"/><Relationship Id="rId25" Type="http://schemas.openxmlformats.org/officeDocument/2006/relationships/slide" Target="slides/slide14.xml"/><Relationship Id="rId24" Type="http://schemas.openxmlformats.org/officeDocument/2006/relationships/slide" Target="slides/slide13.xml"/><Relationship Id="rId23" Type="http://schemas.openxmlformats.org/officeDocument/2006/relationships/slide" Target="slides/slide12.xml"/><Relationship Id="rId22" Type="http://schemas.openxmlformats.org/officeDocument/2006/relationships/slide" Target="slides/slide11.xml"/><Relationship Id="rId21" Type="http://schemas.openxmlformats.org/officeDocument/2006/relationships/slide" Target="slides/slide10.xml"/><Relationship Id="rId20" Type="http://schemas.openxmlformats.org/officeDocument/2006/relationships/slide" Target="slides/slide9.xml"/><Relationship Id="rId2" Type="http://schemas.openxmlformats.org/officeDocument/2006/relationships/theme" Target="theme/theme1.xml"/><Relationship Id="rId19" Type="http://schemas.openxmlformats.org/officeDocument/2006/relationships/slide" Target="slides/slide8.xml"/><Relationship Id="rId18" Type="http://schemas.openxmlformats.org/officeDocument/2006/relationships/slide" Target="slides/slide7.xml"/><Relationship Id="rId17" Type="http://schemas.openxmlformats.org/officeDocument/2006/relationships/slide" Target="slides/slide6.xml"/><Relationship Id="rId16" Type="http://schemas.openxmlformats.org/officeDocument/2006/relationships/slide" Target="slides/slide5.xml"/><Relationship Id="rId15" Type="http://schemas.openxmlformats.org/officeDocument/2006/relationships/slide" Target="slides/slide4.xml"/><Relationship Id="rId14" Type="http://schemas.openxmlformats.org/officeDocument/2006/relationships/slide" Target="slides/slide3.xml"/><Relationship Id="rId13" Type="http://schemas.openxmlformats.org/officeDocument/2006/relationships/slide" Target="slides/slide2.xml"/><Relationship Id="rId12" Type="http://schemas.openxmlformats.org/officeDocument/2006/relationships/slide" Target="slides/slide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1994" y="1122363"/>
            <a:ext cx="6654018" cy="2387600"/>
          </a:xfrm>
        </p:spPr>
        <p:txBody>
          <a:bodyPr anchor="b">
            <a:normAutofit/>
          </a:bodyPr>
          <a:lstStyle>
            <a:lvl1pPr algn="ctr">
              <a:defRPr sz="5400"/>
            </a:lvl1pPr>
          </a:lstStyle>
          <a:p>
            <a:r>
              <a:rPr lang="en-GB"/>
              <a:t>Click to edit Master title style</a:t>
            </a:r>
            <a:endParaRPr lang="en-US"/>
          </a:p>
        </p:txBody>
      </p:sp>
      <p:sp>
        <p:nvSpPr>
          <p:cNvPr id="3" name="Subtitle 2"/>
          <p:cNvSpPr>
            <a:spLocks noGrp="1"/>
          </p:cNvSpPr>
          <p:nvPr>
            <p:ph type="subTitle" idx="1"/>
          </p:nvPr>
        </p:nvSpPr>
        <p:spPr>
          <a:xfrm>
            <a:off x="5795889" y="3602038"/>
            <a:ext cx="5894364" cy="1655762"/>
          </a:xfrm>
        </p:spPr>
        <p:txBody>
          <a:bodyPr>
            <a:normAutofit/>
          </a:bodyPr>
          <a:lstStyle>
            <a:lvl1pPr marL="0" indent="0" algn="ctr">
              <a:buNone/>
              <a:defRPr sz="2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1994" y="1122363"/>
            <a:ext cx="6654018" cy="2387600"/>
          </a:xfrm>
        </p:spPr>
        <p:txBody>
          <a:bodyPr anchor="b">
            <a:normAutofit/>
          </a:bodyPr>
          <a:lstStyle>
            <a:lvl1pPr algn="ctr">
              <a:defRPr sz="5400"/>
            </a:lvl1pPr>
          </a:lstStyle>
          <a:p>
            <a:r>
              <a:rPr lang="en-GB"/>
              <a:t>Click to edit Master title style</a:t>
            </a:r>
            <a:endParaRPr lang="en-US"/>
          </a:p>
        </p:txBody>
      </p:sp>
      <p:sp>
        <p:nvSpPr>
          <p:cNvPr id="3" name="Subtitle 2"/>
          <p:cNvSpPr>
            <a:spLocks noGrp="1"/>
          </p:cNvSpPr>
          <p:nvPr>
            <p:ph type="subTitle" idx="1"/>
          </p:nvPr>
        </p:nvSpPr>
        <p:spPr>
          <a:xfrm>
            <a:off x="5795889" y="3602038"/>
            <a:ext cx="5894364" cy="1655762"/>
          </a:xfrm>
        </p:spPr>
        <p:txBody>
          <a:bodyPr>
            <a:normAutofit/>
          </a:bodyPr>
          <a:lstStyle>
            <a:lvl1pPr marL="0" indent="0" algn="ctr">
              <a:buNone/>
              <a:defRPr sz="2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8632" y="3291840"/>
            <a:ext cx="6863177" cy="1833343"/>
          </a:xfrm>
        </p:spPr>
        <p:txBody>
          <a:bodyPr anchor="b">
            <a:normAutofit/>
          </a:bodyPr>
          <a:lstStyle>
            <a:lvl1pPr algn="l">
              <a:defRPr sz="5400">
                <a:solidFill>
                  <a:srgbClr val="31DC83"/>
                </a:solidFill>
              </a:defRPr>
            </a:lvl1pPr>
          </a:lstStyle>
          <a:p>
            <a:r>
              <a:rPr lang="en-GB"/>
              <a:t>Click to edit Master title style</a:t>
            </a:r>
            <a:endParaRPr lang="en-US" dirty="0"/>
          </a:p>
        </p:txBody>
      </p:sp>
      <p:sp>
        <p:nvSpPr>
          <p:cNvPr id="3" name="Text Placeholder 2"/>
          <p:cNvSpPr>
            <a:spLocks noGrp="1"/>
          </p:cNvSpPr>
          <p:nvPr>
            <p:ph type="body" idx="1"/>
          </p:nvPr>
        </p:nvSpPr>
        <p:spPr>
          <a:xfrm>
            <a:off x="578632" y="5152172"/>
            <a:ext cx="6863177" cy="93914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276D79ED-3FA7-4EF8-964B-EB8BCFAB02F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p:txBody>
          <a:bodyPr/>
          <a:lstStyle/>
          <a:p>
            <a:fld id="{276D79ED-3FA7-4EF8-964B-EB8BCFAB02F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276D79ED-3FA7-4EF8-964B-EB8BCFAB02F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276D79ED-3FA7-4EF8-964B-EB8BCFAB02F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276D79ED-3FA7-4EF8-964B-EB8BCFAB02F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GB"/>
              <a:t>Click to edit Master title style</a:t>
            </a:r>
            <a:endParaRPr lang="en-US"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276D79ED-3FA7-4EF8-964B-EB8BCFAB02F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1994" y="1122363"/>
            <a:ext cx="6654018" cy="2387600"/>
          </a:xfrm>
        </p:spPr>
        <p:txBody>
          <a:bodyPr anchor="b">
            <a:normAutofit/>
          </a:bodyPr>
          <a:lstStyle>
            <a:lvl1pPr algn="ctr">
              <a:defRPr sz="5400"/>
            </a:lvl1pPr>
          </a:lstStyle>
          <a:p>
            <a:r>
              <a:rPr lang="en-GB"/>
              <a:t>Click to edit Master title style</a:t>
            </a:r>
            <a:endParaRPr lang="en-US"/>
          </a:p>
        </p:txBody>
      </p:sp>
      <p:sp>
        <p:nvSpPr>
          <p:cNvPr id="3" name="Subtitle 2"/>
          <p:cNvSpPr>
            <a:spLocks noGrp="1"/>
          </p:cNvSpPr>
          <p:nvPr>
            <p:ph type="subTitle" idx="1"/>
          </p:nvPr>
        </p:nvSpPr>
        <p:spPr>
          <a:xfrm>
            <a:off x="5795889" y="3602038"/>
            <a:ext cx="5894364" cy="1655762"/>
          </a:xfrm>
        </p:spPr>
        <p:txBody>
          <a:bodyPr>
            <a:normAutofit/>
          </a:bodyPr>
          <a:lstStyle>
            <a:lvl1pPr marL="0" indent="0" algn="ctr">
              <a:buNone/>
              <a:defRPr sz="2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8632" y="3291840"/>
            <a:ext cx="6863177" cy="1833343"/>
          </a:xfrm>
        </p:spPr>
        <p:txBody>
          <a:bodyPr anchor="b">
            <a:normAutofit/>
          </a:bodyPr>
          <a:lstStyle>
            <a:lvl1pPr algn="l">
              <a:defRPr sz="5400">
                <a:solidFill>
                  <a:srgbClr val="31DC83"/>
                </a:solidFill>
              </a:defRPr>
            </a:lvl1pPr>
          </a:lstStyle>
          <a:p>
            <a:r>
              <a:rPr lang="en-GB"/>
              <a:t>Click to edit Master title style</a:t>
            </a:r>
            <a:endParaRPr lang="en-US" dirty="0"/>
          </a:p>
        </p:txBody>
      </p:sp>
      <p:sp>
        <p:nvSpPr>
          <p:cNvPr id="3" name="Text Placeholder 2"/>
          <p:cNvSpPr>
            <a:spLocks noGrp="1"/>
          </p:cNvSpPr>
          <p:nvPr>
            <p:ph type="body" idx="1"/>
          </p:nvPr>
        </p:nvSpPr>
        <p:spPr>
          <a:xfrm>
            <a:off x="578632" y="5152172"/>
            <a:ext cx="6863177" cy="93914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276D79ED-3FA7-4EF8-964B-EB8BCFAB02F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p:txBody>
          <a:bodyPr/>
          <a:lstStyle/>
          <a:p>
            <a:fld id="{276D79ED-3FA7-4EF8-964B-EB8BCFAB02F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276D79ED-3FA7-4EF8-964B-EB8BCFAB02F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276D79ED-3FA7-4EF8-964B-EB8BCFAB02F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276D79ED-3FA7-4EF8-964B-EB8BCFAB02F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GB"/>
              <a:t>Click to edit Master title style</a:t>
            </a:r>
            <a:endParaRPr lang="en-US"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276D79ED-3FA7-4EF8-964B-EB8BCFAB02F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1994" y="1122363"/>
            <a:ext cx="6654018" cy="2387600"/>
          </a:xfrm>
        </p:spPr>
        <p:txBody>
          <a:bodyPr anchor="b">
            <a:normAutofit/>
          </a:bodyPr>
          <a:lstStyle>
            <a:lvl1pPr algn="ctr">
              <a:defRPr sz="5400"/>
            </a:lvl1pPr>
          </a:lstStyle>
          <a:p>
            <a:r>
              <a:rPr lang="en-GB"/>
              <a:t>Click to edit Master title style</a:t>
            </a:r>
            <a:endParaRPr lang="en-US"/>
          </a:p>
        </p:txBody>
      </p:sp>
      <p:sp>
        <p:nvSpPr>
          <p:cNvPr id="3" name="Subtitle 2"/>
          <p:cNvSpPr>
            <a:spLocks noGrp="1"/>
          </p:cNvSpPr>
          <p:nvPr>
            <p:ph type="subTitle" idx="1"/>
          </p:nvPr>
        </p:nvSpPr>
        <p:spPr>
          <a:xfrm>
            <a:off x="5795889" y="3602038"/>
            <a:ext cx="5894364" cy="1655762"/>
          </a:xfrm>
        </p:spPr>
        <p:txBody>
          <a:bodyPr>
            <a:normAutofit/>
          </a:bodyPr>
          <a:lstStyle>
            <a:lvl1pPr marL="0" indent="0" algn="ctr">
              <a:buNone/>
              <a:defRPr sz="2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8632" y="3291840"/>
            <a:ext cx="6863177" cy="1833343"/>
          </a:xfrm>
        </p:spPr>
        <p:txBody>
          <a:bodyPr anchor="b">
            <a:normAutofit/>
          </a:bodyPr>
          <a:lstStyle>
            <a:lvl1pPr algn="l">
              <a:defRPr sz="5400">
                <a:solidFill>
                  <a:srgbClr val="31DC83"/>
                </a:solidFill>
              </a:defRPr>
            </a:lvl1pPr>
          </a:lstStyle>
          <a:p>
            <a:r>
              <a:rPr lang="en-GB"/>
              <a:t>Click to edit Master title style</a:t>
            </a:r>
            <a:endParaRPr lang="en-US" dirty="0"/>
          </a:p>
        </p:txBody>
      </p:sp>
      <p:sp>
        <p:nvSpPr>
          <p:cNvPr id="3" name="Text Placeholder 2"/>
          <p:cNvSpPr>
            <a:spLocks noGrp="1"/>
          </p:cNvSpPr>
          <p:nvPr>
            <p:ph type="body" idx="1"/>
          </p:nvPr>
        </p:nvSpPr>
        <p:spPr>
          <a:xfrm>
            <a:off x="578632" y="5152172"/>
            <a:ext cx="6863177" cy="93914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276D79ED-3FA7-4EF8-964B-EB8BCFAB02F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8632" y="3291840"/>
            <a:ext cx="6863177" cy="1833343"/>
          </a:xfrm>
        </p:spPr>
        <p:txBody>
          <a:bodyPr anchor="b">
            <a:normAutofit/>
          </a:bodyPr>
          <a:lstStyle>
            <a:lvl1pPr algn="l">
              <a:defRPr sz="5400">
                <a:solidFill>
                  <a:srgbClr val="31DC83"/>
                </a:solidFill>
              </a:defRPr>
            </a:lvl1pPr>
          </a:lstStyle>
          <a:p>
            <a:r>
              <a:rPr lang="en-GB"/>
              <a:t>Click to edit Master title style</a:t>
            </a:r>
            <a:endParaRPr lang="en-US" dirty="0"/>
          </a:p>
        </p:txBody>
      </p:sp>
      <p:sp>
        <p:nvSpPr>
          <p:cNvPr id="3" name="Text Placeholder 2"/>
          <p:cNvSpPr>
            <a:spLocks noGrp="1"/>
          </p:cNvSpPr>
          <p:nvPr>
            <p:ph type="body" idx="1"/>
          </p:nvPr>
        </p:nvSpPr>
        <p:spPr>
          <a:xfrm>
            <a:off x="578632" y="5152172"/>
            <a:ext cx="6863177" cy="93914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276D79ED-3FA7-4EF8-964B-EB8BCFAB02F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p:txBody>
          <a:bodyPr/>
          <a:lstStyle/>
          <a:p>
            <a:fld id="{276D79ED-3FA7-4EF8-964B-EB8BCFAB02F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276D79ED-3FA7-4EF8-964B-EB8BCFAB02F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276D79ED-3FA7-4EF8-964B-EB8BCFAB02F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276D79ED-3FA7-4EF8-964B-EB8BCFAB02F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GB"/>
              <a:t>Click to edit Master title style</a:t>
            </a:r>
            <a:endParaRPr lang="en-US"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276D79ED-3FA7-4EF8-964B-EB8BCFAB02F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1994" y="1122363"/>
            <a:ext cx="6654018" cy="2387600"/>
          </a:xfrm>
        </p:spPr>
        <p:txBody>
          <a:bodyPr anchor="b">
            <a:normAutofit/>
          </a:bodyPr>
          <a:lstStyle>
            <a:lvl1pPr algn="ctr">
              <a:defRPr sz="5400"/>
            </a:lvl1pPr>
          </a:lstStyle>
          <a:p>
            <a:r>
              <a:rPr lang="en-GB"/>
              <a:t>Click to edit Master title style</a:t>
            </a:r>
            <a:endParaRPr lang="en-US"/>
          </a:p>
        </p:txBody>
      </p:sp>
      <p:sp>
        <p:nvSpPr>
          <p:cNvPr id="3" name="Subtitle 2"/>
          <p:cNvSpPr>
            <a:spLocks noGrp="1"/>
          </p:cNvSpPr>
          <p:nvPr>
            <p:ph type="subTitle" idx="1"/>
          </p:nvPr>
        </p:nvSpPr>
        <p:spPr>
          <a:xfrm>
            <a:off x="5795889" y="3602038"/>
            <a:ext cx="5894364" cy="1655762"/>
          </a:xfrm>
        </p:spPr>
        <p:txBody>
          <a:bodyPr>
            <a:normAutofit/>
          </a:bodyPr>
          <a:lstStyle>
            <a:lvl1pPr marL="0" indent="0" algn="ctr">
              <a:buNone/>
              <a:defRPr sz="2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p:txBody>
          <a:bodyPr/>
          <a:lstStyle/>
          <a:p>
            <a:fld id="{276D79ED-3FA7-4EF8-964B-EB8BCFAB02F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8632" y="3291840"/>
            <a:ext cx="6863177" cy="1833343"/>
          </a:xfrm>
        </p:spPr>
        <p:txBody>
          <a:bodyPr anchor="b">
            <a:normAutofit/>
          </a:bodyPr>
          <a:lstStyle>
            <a:lvl1pPr algn="l">
              <a:defRPr sz="5400">
                <a:solidFill>
                  <a:srgbClr val="31DC83"/>
                </a:solidFill>
              </a:defRPr>
            </a:lvl1pPr>
          </a:lstStyle>
          <a:p>
            <a:r>
              <a:rPr lang="en-GB"/>
              <a:t>Click to edit Master title style</a:t>
            </a:r>
            <a:endParaRPr lang="en-US" dirty="0"/>
          </a:p>
        </p:txBody>
      </p:sp>
      <p:sp>
        <p:nvSpPr>
          <p:cNvPr id="3" name="Text Placeholder 2"/>
          <p:cNvSpPr>
            <a:spLocks noGrp="1"/>
          </p:cNvSpPr>
          <p:nvPr>
            <p:ph type="body" idx="1"/>
          </p:nvPr>
        </p:nvSpPr>
        <p:spPr>
          <a:xfrm>
            <a:off x="578632" y="5152172"/>
            <a:ext cx="6863177" cy="93914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276D79ED-3FA7-4EF8-964B-EB8BCFAB02F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p:txBody>
          <a:bodyPr/>
          <a:lstStyle/>
          <a:p>
            <a:fld id="{276D79ED-3FA7-4EF8-964B-EB8BCFAB02F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276D79ED-3FA7-4EF8-964B-EB8BCFAB02F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276D79ED-3FA7-4EF8-964B-EB8BCFAB02F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276D79ED-3FA7-4EF8-964B-EB8BCFAB02F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GB"/>
              <a:t>Click to edit Master title style</a:t>
            </a:r>
            <a:endParaRPr lang="en-US"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276D79ED-3FA7-4EF8-964B-EB8BCFAB02F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1994" y="1122363"/>
            <a:ext cx="6654018" cy="2387600"/>
          </a:xfrm>
        </p:spPr>
        <p:txBody>
          <a:bodyPr anchor="b">
            <a:normAutofit/>
          </a:bodyPr>
          <a:lstStyle>
            <a:lvl1pPr algn="ctr">
              <a:defRPr sz="5400"/>
            </a:lvl1pPr>
          </a:lstStyle>
          <a:p>
            <a:r>
              <a:rPr lang="en-GB"/>
              <a:t>Click to edit Master title style</a:t>
            </a:r>
            <a:endParaRPr lang="en-US"/>
          </a:p>
        </p:txBody>
      </p:sp>
      <p:sp>
        <p:nvSpPr>
          <p:cNvPr id="3" name="Subtitle 2"/>
          <p:cNvSpPr>
            <a:spLocks noGrp="1"/>
          </p:cNvSpPr>
          <p:nvPr>
            <p:ph type="subTitle" idx="1"/>
          </p:nvPr>
        </p:nvSpPr>
        <p:spPr>
          <a:xfrm>
            <a:off x="5795889" y="3602038"/>
            <a:ext cx="5894364" cy="1655762"/>
          </a:xfrm>
        </p:spPr>
        <p:txBody>
          <a:bodyPr>
            <a:normAutofit/>
          </a:bodyPr>
          <a:lstStyle>
            <a:lvl1pPr marL="0" indent="0" algn="ctr">
              <a:buNone/>
              <a:defRPr sz="2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8632" y="3291840"/>
            <a:ext cx="6863177" cy="1833343"/>
          </a:xfrm>
        </p:spPr>
        <p:txBody>
          <a:bodyPr anchor="b">
            <a:normAutofit/>
          </a:bodyPr>
          <a:lstStyle>
            <a:lvl1pPr algn="l">
              <a:defRPr sz="5400">
                <a:solidFill>
                  <a:srgbClr val="31DC83"/>
                </a:solidFill>
              </a:defRPr>
            </a:lvl1pPr>
          </a:lstStyle>
          <a:p>
            <a:r>
              <a:rPr lang="en-GB"/>
              <a:t>Click to edit Master title style</a:t>
            </a:r>
            <a:endParaRPr lang="en-US" dirty="0"/>
          </a:p>
        </p:txBody>
      </p:sp>
      <p:sp>
        <p:nvSpPr>
          <p:cNvPr id="3" name="Text Placeholder 2"/>
          <p:cNvSpPr>
            <a:spLocks noGrp="1"/>
          </p:cNvSpPr>
          <p:nvPr>
            <p:ph type="body" idx="1"/>
          </p:nvPr>
        </p:nvSpPr>
        <p:spPr>
          <a:xfrm>
            <a:off x="578632" y="5152172"/>
            <a:ext cx="6863177" cy="93914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276D79ED-3FA7-4EF8-964B-EB8BCFAB02F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276D79ED-3FA7-4EF8-964B-EB8BCFAB02F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p:txBody>
          <a:bodyPr/>
          <a:lstStyle/>
          <a:p>
            <a:fld id="{276D79ED-3FA7-4EF8-964B-EB8BCFAB02F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276D79ED-3FA7-4EF8-964B-EB8BCFAB02F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276D79ED-3FA7-4EF8-964B-EB8BCFAB02F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276D79ED-3FA7-4EF8-964B-EB8BCFAB02F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GB"/>
              <a:t>Click to edit Master title style</a:t>
            </a:r>
            <a:endParaRPr lang="en-US"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276D79ED-3FA7-4EF8-964B-EB8BCFAB02F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1994" y="1122363"/>
            <a:ext cx="6654018" cy="2387600"/>
          </a:xfrm>
        </p:spPr>
        <p:txBody>
          <a:bodyPr anchor="b">
            <a:normAutofit/>
          </a:bodyPr>
          <a:lstStyle>
            <a:lvl1pPr algn="ctr">
              <a:defRPr sz="5400"/>
            </a:lvl1pPr>
          </a:lstStyle>
          <a:p>
            <a:r>
              <a:rPr lang="en-GB"/>
              <a:t>Click to edit Master title style</a:t>
            </a:r>
            <a:endParaRPr lang="en-US"/>
          </a:p>
        </p:txBody>
      </p:sp>
      <p:sp>
        <p:nvSpPr>
          <p:cNvPr id="3" name="Subtitle 2"/>
          <p:cNvSpPr>
            <a:spLocks noGrp="1"/>
          </p:cNvSpPr>
          <p:nvPr>
            <p:ph type="subTitle" idx="1"/>
          </p:nvPr>
        </p:nvSpPr>
        <p:spPr>
          <a:xfrm>
            <a:off x="5795889" y="3602038"/>
            <a:ext cx="5894364" cy="1655762"/>
          </a:xfrm>
        </p:spPr>
        <p:txBody>
          <a:bodyPr>
            <a:normAutofit/>
          </a:bodyPr>
          <a:lstStyle>
            <a:lvl1pPr marL="0" indent="0" algn="ctr">
              <a:buNone/>
              <a:defRPr sz="2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8632" y="3291840"/>
            <a:ext cx="6863177" cy="1833343"/>
          </a:xfrm>
        </p:spPr>
        <p:txBody>
          <a:bodyPr anchor="b">
            <a:normAutofit/>
          </a:bodyPr>
          <a:lstStyle>
            <a:lvl1pPr algn="l">
              <a:defRPr sz="5400">
                <a:solidFill>
                  <a:srgbClr val="31DC83"/>
                </a:solidFill>
              </a:defRPr>
            </a:lvl1pPr>
          </a:lstStyle>
          <a:p>
            <a:r>
              <a:rPr lang="en-GB"/>
              <a:t>Click to edit Master title style</a:t>
            </a:r>
            <a:endParaRPr lang="en-US" dirty="0"/>
          </a:p>
        </p:txBody>
      </p:sp>
      <p:sp>
        <p:nvSpPr>
          <p:cNvPr id="3" name="Text Placeholder 2"/>
          <p:cNvSpPr>
            <a:spLocks noGrp="1"/>
          </p:cNvSpPr>
          <p:nvPr>
            <p:ph type="body" idx="1"/>
          </p:nvPr>
        </p:nvSpPr>
        <p:spPr>
          <a:xfrm>
            <a:off x="578632" y="5152172"/>
            <a:ext cx="6863177" cy="93914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276D79ED-3FA7-4EF8-964B-EB8BCFAB02F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p:txBody>
          <a:bodyPr/>
          <a:lstStyle/>
          <a:p>
            <a:fld id="{276D79ED-3FA7-4EF8-964B-EB8BCFAB02F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276D79ED-3FA7-4EF8-964B-EB8BCFAB02F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276D79ED-3FA7-4EF8-964B-EB8BCFAB02F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276D79ED-3FA7-4EF8-964B-EB8BCFAB02F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276D79ED-3FA7-4EF8-964B-EB8BCFAB02F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GB"/>
              <a:t>Click to edit Master title style</a:t>
            </a:r>
            <a:endParaRPr lang="en-US"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276D79ED-3FA7-4EF8-964B-EB8BCFAB02F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1994" y="1122363"/>
            <a:ext cx="6654018" cy="2387600"/>
          </a:xfrm>
        </p:spPr>
        <p:txBody>
          <a:bodyPr anchor="b">
            <a:normAutofit/>
          </a:bodyPr>
          <a:lstStyle>
            <a:lvl1pPr algn="ctr">
              <a:defRPr sz="5400"/>
            </a:lvl1pPr>
          </a:lstStyle>
          <a:p>
            <a:r>
              <a:rPr lang="en-GB"/>
              <a:t>Click to edit Master title style</a:t>
            </a:r>
            <a:endParaRPr lang="en-US"/>
          </a:p>
        </p:txBody>
      </p:sp>
      <p:sp>
        <p:nvSpPr>
          <p:cNvPr id="3" name="Subtitle 2"/>
          <p:cNvSpPr>
            <a:spLocks noGrp="1"/>
          </p:cNvSpPr>
          <p:nvPr>
            <p:ph type="subTitle" idx="1"/>
          </p:nvPr>
        </p:nvSpPr>
        <p:spPr>
          <a:xfrm>
            <a:off x="5795889" y="3602038"/>
            <a:ext cx="5894364" cy="1655762"/>
          </a:xfrm>
        </p:spPr>
        <p:txBody>
          <a:bodyPr>
            <a:normAutofit/>
          </a:bodyPr>
          <a:lstStyle>
            <a:lvl1pPr marL="0" indent="0" algn="ctr">
              <a:buNone/>
              <a:defRPr sz="2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8632" y="3291840"/>
            <a:ext cx="6863177" cy="1833343"/>
          </a:xfrm>
        </p:spPr>
        <p:txBody>
          <a:bodyPr anchor="b">
            <a:normAutofit/>
          </a:bodyPr>
          <a:lstStyle>
            <a:lvl1pPr algn="l">
              <a:defRPr sz="5400">
                <a:solidFill>
                  <a:srgbClr val="31DC83"/>
                </a:solidFill>
              </a:defRPr>
            </a:lvl1pPr>
          </a:lstStyle>
          <a:p>
            <a:r>
              <a:rPr lang="en-GB"/>
              <a:t>Click to edit Master title style</a:t>
            </a:r>
            <a:endParaRPr lang="en-US" dirty="0"/>
          </a:p>
        </p:txBody>
      </p:sp>
      <p:sp>
        <p:nvSpPr>
          <p:cNvPr id="3" name="Text Placeholder 2"/>
          <p:cNvSpPr>
            <a:spLocks noGrp="1"/>
          </p:cNvSpPr>
          <p:nvPr>
            <p:ph type="body" idx="1"/>
          </p:nvPr>
        </p:nvSpPr>
        <p:spPr>
          <a:xfrm>
            <a:off x="578632" y="5152172"/>
            <a:ext cx="6863177" cy="93914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276D79ED-3FA7-4EF8-964B-EB8BCFAB02F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p:txBody>
          <a:bodyPr/>
          <a:lstStyle/>
          <a:p>
            <a:fld id="{276D79ED-3FA7-4EF8-964B-EB8BCFAB02F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276D79ED-3FA7-4EF8-964B-EB8BCFAB02F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276D79ED-3FA7-4EF8-964B-EB8BCFAB02F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276D79ED-3FA7-4EF8-964B-EB8BCFAB02F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GB"/>
              <a:t>Click to edit Master title style</a:t>
            </a:r>
            <a:endParaRPr lang="en-US"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276D79ED-3FA7-4EF8-964B-EB8BCFAB02F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1994" y="1122363"/>
            <a:ext cx="6654018" cy="2387600"/>
          </a:xfrm>
        </p:spPr>
        <p:txBody>
          <a:bodyPr anchor="b">
            <a:normAutofit/>
          </a:bodyPr>
          <a:lstStyle>
            <a:lvl1pPr algn="ctr">
              <a:defRPr sz="5400"/>
            </a:lvl1pPr>
          </a:lstStyle>
          <a:p>
            <a:r>
              <a:rPr lang="en-GB"/>
              <a:t>Click to edit Master title style</a:t>
            </a:r>
            <a:endParaRPr lang="en-US"/>
          </a:p>
        </p:txBody>
      </p:sp>
      <p:sp>
        <p:nvSpPr>
          <p:cNvPr id="3" name="Subtitle 2"/>
          <p:cNvSpPr>
            <a:spLocks noGrp="1"/>
          </p:cNvSpPr>
          <p:nvPr>
            <p:ph type="subTitle" idx="1"/>
          </p:nvPr>
        </p:nvSpPr>
        <p:spPr>
          <a:xfrm>
            <a:off x="5795889" y="3602038"/>
            <a:ext cx="5894364" cy="1655762"/>
          </a:xfrm>
        </p:spPr>
        <p:txBody>
          <a:bodyPr>
            <a:normAutofit/>
          </a:bodyPr>
          <a:lstStyle>
            <a:lvl1pPr marL="0" indent="0" algn="ctr">
              <a:buNone/>
              <a:defRPr sz="2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8632" y="3291840"/>
            <a:ext cx="6863177" cy="1833343"/>
          </a:xfrm>
        </p:spPr>
        <p:txBody>
          <a:bodyPr anchor="b">
            <a:normAutofit/>
          </a:bodyPr>
          <a:lstStyle>
            <a:lvl1pPr algn="l">
              <a:defRPr sz="5400">
                <a:solidFill>
                  <a:srgbClr val="31DC83"/>
                </a:solidFill>
              </a:defRPr>
            </a:lvl1pPr>
          </a:lstStyle>
          <a:p>
            <a:r>
              <a:rPr lang="en-GB"/>
              <a:t>Click to edit Master title style</a:t>
            </a:r>
            <a:endParaRPr lang="en-US" dirty="0"/>
          </a:p>
        </p:txBody>
      </p:sp>
      <p:sp>
        <p:nvSpPr>
          <p:cNvPr id="3" name="Text Placeholder 2"/>
          <p:cNvSpPr>
            <a:spLocks noGrp="1"/>
          </p:cNvSpPr>
          <p:nvPr>
            <p:ph type="body" idx="1"/>
          </p:nvPr>
        </p:nvSpPr>
        <p:spPr>
          <a:xfrm>
            <a:off x="578632" y="5152172"/>
            <a:ext cx="6863177" cy="93914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276D79ED-3FA7-4EF8-964B-EB8BCFAB02F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p:txBody>
          <a:bodyPr/>
          <a:lstStyle/>
          <a:p>
            <a:fld id="{276D79ED-3FA7-4EF8-964B-EB8BCFAB02F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276D79ED-3FA7-4EF8-964B-EB8BCFAB02F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276D79ED-3FA7-4EF8-964B-EB8BCFAB02F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276D79ED-3FA7-4EF8-964B-EB8BCFAB02F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276D79ED-3FA7-4EF8-964B-EB8BCFAB02F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GB"/>
              <a:t>Click to edit Master title style</a:t>
            </a:r>
            <a:endParaRPr lang="en-US"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276D79ED-3FA7-4EF8-964B-EB8BCFAB02F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1994" y="1122363"/>
            <a:ext cx="6654018" cy="2387600"/>
          </a:xfrm>
        </p:spPr>
        <p:txBody>
          <a:bodyPr anchor="b">
            <a:normAutofit/>
          </a:bodyPr>
          <a:lstStyle>
            <a:lvl1pPr algn="ctr">
              <a:defRPr sz="5400"/>
            </a:lvl1pPr>
          </a:lstStyle>
          <a:p>
            <a:r>
              <a:rPr lang="en-GB"/>
              <a:t>Click to edit Master title style</a:t>
            </a:r>
            <a:endParaRPr lang="en-US"/>
          </a:p>
        </p:txBody>
      </p:sp>
      <p:sp>
        <p:nvSpPr>
          <p:cNvPr id="3" name="Subtitle 2"/>
          <p:cNvSpPr>
            <a:spLocks noGrp="1"/>
          </p:cNvSpPr>
          <p:nvPr>
            <p:ph type="subTitle" idx="1"/>
          </p:nvPr>
        </p:nvSpPr>
        <p:spPr>
          <a:xfrm>
            <a:off x="5795889" y="3602038"/>
            <a:ext cx="5894364" cy="1655762"/>
          </a:xfrm>
        </p:spPr>
        <p:txBody>
          <a:bodyPr>
            <a:normAutofit/>
          </a:bodyPr>
          <a:lstStyle>
            <a:lvl1pPr marL="0" indent="0" algn="ctr">
              <a:buNone/>
              <a:defRPr sz="2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8632" y="3291840"/>
            <a:ext cx="6863177" cy="1833343"/>
          </a:xfrm>
        </p:spPr>
        <p:txBody>
          <a:bodyPr anchor="b">
            <a:normAutofit/>
          </a:bodyPr>
          <a:lstStyle>
            <a:lvl1pPr algn="l">
              <a:defRPr sz="5400">
                <a:solidFill>
                  <a:srgbClr val="31DC83"/>
                </a:solidFill>
              </a:defRPr>
            </a:lvl1pPr>
          </a:lstStyle>
          <a:p>
            <a:r>
              <a:rPr lang="en-GB"/>
              <a:t>Click to edit Master title style</a:t>
            </a:r>
            <a:endParaRPr lang="en-US" dirty="0"/>
          </a:p>
        </p:txBody>
      </p:sp>
      <p:sp>
        <p:nvSpPr>
          <p:cNvPr id="3" name="Text Placeholder 2"/>
          <p:cNvSpPr>
            <a:spLocks noGrp="1"/>
          </p:cNvSpPr>
          <p:nvPr>
            <p:ph type="body" idx="1"/>
          </p:nvPr>
        </p:nvSpPr>
        <p:spPr>
          <a:xfrm>
            <a:off x="578632" y="5152172"/>
            <a:ext cx="6863177" cy="93914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276D79ED-3FA7-4EF8-964B-EB8BCFAB02F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p:txBody>
          <a:bodyPr/>
          <a:lstStyle/>
          <a:p>
            <a:fld id="{276D79ED-3FA7-4EF8-964B-EB8BCFAB02F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GB"/>
              <a:t>Click to edit Master title style</a:t>
            </a:r>
            <a:endParaRPr lang="en-US"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276D79ED-3FA7-4EF8-964B-EB8BCFAB02F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276D79ED-3FA7-4EF8-964B-EB8BCFAB02F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276D79ED-3FA7-4EF8-964B-EB8BCFAB02F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276D79ED-3FA7-4EF8-964B-EB8BCFAB02F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GB"/>
              <a:t>Click to edit Master title style</a:t>
            </a:r>
            <a:endParaRPr lang="en-US"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276D79ED-3FA7-4EF8-964B-EB8BCFAB02F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6.png"/><Relationship Id="rId13" Type="http://schemas.openxmlformats.org/officeDocument/2006/relationships/hyperlink" Target="http://www.prezentr.com/?utm_source=templates&amp;utm_medium=presentation&amp;utm_campaign=free_downloads_2020" TargetMode="External"/><Relationship Id="rId12" Type="http://schemas.openxmlformats.org/officeDocument/2006/relationships/image" Target="../media/image5.png"/><Relationship Id="rId11" Type="http://schemas.openxmlformats.org/officeDocument/2006/relationships/image" Target="../media/image4.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94.xml"/><Relationship Id="rId8" Type="http://schemas.openxmlformats.org/officeDocument/2006/relationships/slideLayout" Target="../slideLayouts/slideLayout93.xml"/><Relationship Id="rId7" Type="http://schemas.openxmlformats.org/officeDocument/2006/relationships/slideLayout" Target="../slideLayouts/slideLayout92.xml"/><Relationship Id="rId6" Type="http://schemas.openxmlformats.org/officeDocument/2006/relationships/slideLayout" Target="../slideLayouts/slideLayout91.xml"/><Relationship Id="rId5" Type="http://schemas.openxmlformats.org/officeDocument/2006/relationships/slideLayout" Target="../slideLayouts/slideLayout90.xml"/><Relationship Id="rId4" Type="http://schemas.openxmlformats.org/officeDocument/2006/relationships/slideLayout" Target="../slideLayouts/slideLayout89.xml"/><Relationship Id="rId3" Type="http://schemas.openxmlformats.org/officeDocument/2006/relationships/slideLayout" Target="../slideLayouts/slideLayout88.xml"/><Relationship Id="rId2" Type="http://schemas.openxmlformats.org/officeDocument/2006/relationships/slideLayout" Target="../slideLayouts/slideLayout87.xml"/><Relationship Id="rId15" Type="http://schemas.openxmlformats.org/officeDocument/2006/relationships/theme" Target="../theme/theme10.xml"/><Relationship Id="rId14" Type="http://schemas.openxmlformats.org/officeDocument/2006/relationships/image" Target="../media/image6.png"/><Relationship Id="rId13" Type="http://schemas.openxmlformats.org/officeDocument/2006/relationships/hyperlink" Target="http://www.prezentr.com/?utm_source=templates&amp;utm_medium=presentation&amp;utm_campaign=free_downloads_2020" TargetMode="External"/><Relationship Id="rId12" Type="http://schemas.openxmlformats.org/officeDocument/2006/relationships/image" Target="../media/image5.png"/><Relationship Id="rId11" Type="http://schemas.openxmlformats.org/officeDocument/2006/relationships/image" Target="../media/image4.png"/><Relationship Id="rId10" Type="http://schemas.openxmlformats.org/officeDocument/2006/relationships/slideLayout" Target="../slideLayouts/slideLayout95.xml"/><Relationship Id="rId1" Type="http://schemas.openxmlformats.org/officeDocument/2006/relationships/slideLayout" Target="../slideLayouts/slideLayout86.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4" Type="http://schemas.openxmlformats.org/officeDocument/2006/relationships/theme" Target="../theme/theme2.xml"/><Relationship Id="rId13" Type="http://schemas.openxmlformats.org/officeDocument/2006/relationships/image" Target="../media/image6.png"/><Relationship Id="rId12" Type="http://schemas.openxmlformats.org/officeDocument/2006/relationships/hyperlink" Target="http://www.prezentr.com/?utm_source=templates&amp;utm_medium=presentation&amp;utm_campaign=free_downloads_2020" TargetMode="External"/><Relationship Id="rId11" Type="http://schemas.openxmlformats.org/officeDocument/2006/relationships/image" Target="../media/image5.png"/><Relationship Id="rId10" Type="http://schemas.openxmlformats.org/officeDocument/2006/relationships/image" Target="../media/image4.png"/><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8.xml"/><Relationship Id="rId8" Type="http://schemas.openxmlformats.org/officeDocument/2006/relationships/slideLayout" Target="../slideLayouts/slideLayout27.xml"/><Relationship Id="rId7" Type="http://schemas.openxmlformats.org/officeDocument/2006/relationships/slideLayout" Target="../slideLayouts/slideLayout26.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 Id="rId3" Type="http://schemas.openxmlformats.org/officeDocument/2006/relationships/slideLayout" Target="../slideLayouts/slideLayout22.xml"/><Relationship Id="rId2" Type="http://schemas.openxmlformats.org/officeDocument/2006/relationships/slideLayout" Target="../slideLayouts/slideLayout21.xml"/><Relationship Id="rId14" Type="http://schemas.openxmlformats.org/officeDocument/2006/relationships/theme" Target="../theme/theme3.xml"/><Relationship Id="rId13" Type="http://schemas.openxmlformats.org/officeDocument/2006/relationships/image" Target="../media/image6.png"/><Relationship Id="rId12" Type="http://schemas.openxmlformats.org/officeDocument/2006/relationships/hyperlink" Target="http://www.prezentr.com/?utm_source=templates&amp;utm_medium=presentation&amp;utm_campaign=free_downloads_2020" TargetMode="External"/><Relationship Id="rId11" Type="http://schemas.openxmlformats.org/officeDocument/2006/relationships/image" Target="../media/image5.png"/><Relationship Id="rId10" Type="http://schemas.openxmlformats.org/officeDocument/2006/relationships/image" Target="../media/image4.png"/><Relationship Id="rId1"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37.xml"/><Relationship Id="rId8" Type="http://schemas.openxmlformats.org/officeDocument/2006/relationships/slideLayout" Target="../slideLayouts/slideLayout36.xml"/><Relationship Id="rId7" Type="http://schemas.openxmlformats.org/officeDocument/2006/relationships/slideLayout" Target="../slideLayouts/slideLayout35.xml"/><Relationship Id="rId6" Type="http://schemas.openxmlformats.org/officeDocument/2006/relationships/slideLayout" Target="../slideLayouts/slideLayout34.xml"/><Relationship Id="rId5" Type="http://schemas.openxmlformats.org/officeDocument/2006/relationships/slideLayout" Target="../slideLayouts/slideLayout33.xml"/><Relationship Id="rId4" Type="http://schemas.openxmlformats.org/officeDocument/2006/relationships/slideLayout" Target="../slideLayouts/slideLayout32.xml"/><Relationship Id="rId3" Type="http://schemas.openxmlformats.org/officeDocument/2006/relationships/slideLayout" Target="../slideLayouts/slideLayout31.xml"/><Relationship Id="rId2" Type="http://schemas.openxmlformats.org/officeDocument/2006/relationships/slideLayout" Target="../slideLayouts/slideLayout30.xml"/><Relationship Id="rId14" Type="http://schemas.openxmlformats.org/officeDocument/2006/relationships/theme" Target="../theme/theme4.xml"/><Relationship Id="rId13" Type="http://schemas.openxmlformats.org/officeDocument/2006/relationships/image" Target="../media/image6.png"/><Relationship Id="rId12" Type="http://schemas.openxmlformats.org/officeDocument/2006/relationships/hyperlink" Target="http://www.prezentr.com/?utm_source=templates&amp;utm_medium=presentation&amp;utm_campaign=free_downloads_2020" TargetMode="External"/><Relationship Id="rId11" Type="http://schemas.openxmlformats.org/officeDocument/2006/relationships/image" Target="../media/image5.png"/><Relationship Id="rId10" Type="http://schemas.openxmlformats.org/officeDocument/2006/relationships/image" Target="../media/image4.png"/><Relationship Id="rId1" Type="http://schemas.openxmlformats.org/officeDocument/2006/relationships/slideLayout" Target="../slideLayouts/slideLayout29.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46.xml"/><Relationship Id="rId8" Type="http://schemas.openxmlformats.org/officeDocument/2006/relationships/slideLayout" Target="../slideLayouts/slideLayout45.xml"/><Relationship Id="rId7" Type="http://schemas.openxmlformats.org/officeDocument/2006/relationships/slideLayout" Target="../slideLayouts/slideLayout44.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 Id="rId3" Type="http://schemas.openxmlformats.org/officeDocument/2006/relationships/slideLayout" Target="../slideLayouts/slideLayout40.xml"/><Relationship Id="rId2" Type="http://schemas.openxmlformats.org/officeDocument/2006/relationships/slideLayout" Target="../slideLayouts/slideLayout39.xml"/><Relationship Id="rId14" Type="http://schemas.openxmlformats.org/officeDocument/2006/relationships/theme" Target="../theme/theme5.xml"/><Relationship Id="rId13" Type="http://schemas.openxmlformats.org/officeDocument/2006/relationships/image" Target="../media/image6.png"/><Relationship Id="rId12" Type="http://schemas.openxmlformats.org/officeDocument/2006/relationships/hyperlink" Target="http://www.prezentr.com/?utm_source=templates&amp;utm_medium=presentation&amp;utm_campaign=free_downloads_2020" TargetMode="External"/><Relationship Id="rId11" Type="http://schemas.openxmlformats.org/officeDocument/2006/relationships/image" Target="../media/image5.png"/><Relationship Id="rId10" Type="http://schemas.openxmlformats.org/officeDocument/2006/relationships/image" Target="../media/image4.png"/><Relationship Id="rId1" Type="http://schemas.openxmlformats.org/officeDocument/2006/relationships/slideLayout" Target="../slideLayouts/slideLayout38.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55.xml"/><Relationship Id="rId8" Type="http://schemas.openxmlformats.org/officeDocument/2006/relationships/slideLayout" Target="../slideLayouts/slideLayout54.xml"/><Relationship Id="rId7" Type="http://schemas.openxmlformats.org/officeDocument/2006/relationships/slideLayout" Target="../slideLayouts/slideLayout53.xml"/><Relationship Id="rId6" Type="http://schemas.openxmlformats.org/officeDocument/2006/relationships/slideLayout" Target="../slideLayouts/slideLayout52.xml"/><Relationship Id="rId5" Type="http://schemas.openxmlformats.org/officeDocument/2006/relationships/slideLayout" Target="../slideLayouts/slideLayout51.xml"/><Relationship Id="rId4" Type="http://schemas.openxmlformats.org/officeDocument/2006/relationships/slideLayout" Target="../slideLayouts/slideLayout50.xml"/><Relationship Id="rId3" Type="http://schemas.openxmlformats.org/officeDocument/2006/relationships/slideLayout" Target="../slideLayouts/slideLayout49.xml"/><Relationship Id="rId2" Type="http://schemas.openxmlformats.org/officeDocument/2006/relationships/slideLayout" Target="../slideLayouts/slideLayout48.xml"/><Relationship Id="rId14" Type="http://schemas.openxmlformats.org/officeDocument/2006/relationships/theme" Target="../theme/theme6.xml"/><Relationship Id="rId13" Type="http://schemas.openxmlformats.org/officeDocument/2006/relationships/image" Target="../media/image6.png"/><Relationship Id="rId12" Type="http://schemas.openxmlformats.org/officeDocument/2006/relationships/hyperlink" Target="http://www.prezentr.com/?utm_source=templates&amp;utm_medium=presentation&amp;utm_campaign=free_downloads_2020" TargetMode="External"/><Relationship Id="rId11" Type="http://schemas.openxmlformats.org/officeDocument/2006/relationships/image" Target="../media/image5.png"/><Relationship Id="rId10" Type="http://schemas.openxmlformats.org/officeDocument/2006/relationships/image" Target="../media/image4.png"/><Relationship Id="rId1" Type="http://schemas.openxmlformats.org/officeDocument/2006/relationships/slideLayout" Target="../slideLayouts/slideLayout47.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5" Type="http://schemas.openxmlformats.org/officeDocument/2006/relationships/theme" Target="../theme/theme7.xml"/><Relationship Id="rId14" Type="http://schemas.openxmlformats.org/officeDocument/2006/relationships/image" Target="../media/image6.png"/><Relationship Id="rId13" Type="http://schemas.openxmlformats.org/officeDocument/2006/relationships/hyperlink" Target="http://www.prezentr.com/?utm_source=templates&amp;utm_medium=presentation&amp;utm_campaign=free_downloads_2020" TargetMode="External"/><Relationship Id="rId12" Type="http://schemas.openxmlformats.org/officeDocument/2006/relationships/image" Target="../media/image5.png"/><Relationship Id="rId11" Type="http://schemas.openxmlformats.org/officeDocument/2006/relationships/image" Target="../media/image4.png"/><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74.xml"/><Relationship Id="rId8" Type="http://schemas.openxmlformats.org/officeDocument/2006/relationships/slideLayout" Target="../slideLayouts/slideLayout73.xml"/><Relationship Id="rId7" Type="http://schemas.openxmlformats.org/officeDocument/2006/relationships/slideLayout" Target="../slideLayouts/slideLayout72.xml"/><Relationship Id="rId6" Type="http://schemas.openxmlformats.org/officeDocument/2006/relationships/slideLayout" Target="../slideLayouts/slideLayout71.xml"/><Relationship Id="rId5" Type="http://schemas.openxmlformats.org/officeDocument/2006/relationships/slideLayout" Target="../slideLayouts/slideLayout70.xml"/><Relationship Id="rId4" Type="http://schemas.openxmlformats.org/officeDocument/2006/relationships/slideLayout" Target="../slideLayouts/slideLayout69.xml"/><Relationship Id="rId3" Type="http://schemas.openxmlformats.org/officeDocument/2006/relationships/slideLayout" Target="../slideLayouts/slideLayout68.xml"/><Relationship Id="rId2" Type="http://schemas.openxmlformats.org/officeDocument/2006/relationships/slideLayout" Target="../slideLayouts/slideLayout67.xml"/><Relationship Id="rId15" Type="http://schemas.openxmlformats.org/officeDocument/2006/relationships/theme" Target="../theme/theme8.xml"/><Relationship Id="rId14" Type="http://schemas.openxmlformats.org/officeDocument/2006/relationships/image" Target="../media/image6.png"/><Relationship Id="rId13" Type="http://schemas.openxmlformats.org/officeDocument/2006/relationships/hyperlink" Target="http://www.prezentr.com/?utm_source=templates&amp;utm_medium=presentation&amp;utm_campaign=free_downloads_2020" TargetMode="External"/><Relationship Id="rId12" Type="http://schemas.openxmlformats.org/officeDocument/2006/relationships/image" Target="../media/image5.png"/><Relationship Id="rId11" Type="http://schemas.openxmlformats.org/officeDocument/2006/relationships/image" Target="../media/image4.png"/><Relationship Id="rId10" Type="http://schemas.openxmlformats.org/officeDocument/2006/relationships/slideLayout" Target="../slideLayouts/slideLayout75.xml"/><Relationship Id="rId1" Type="http://schemas.openxmlformats.org/officeDocument/2006/relationships/slideLayout" Target="../slideLayouts/slideLayout66.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84.xml"/><Relationship Id="rId8" Type="http://schemas.openxmlformats.org/officeDocument/2006/relationships/slideLayout" Target="../slideLayouts/slideLayout83.xml"/><Relationship Id="rId7" Type="http://schemas.openxmlformats.org/officeDocument/2006/relationships/slideLayout" Target="../slideLayouts/slideLayout82.xml"/><Relationship Id="rId6" Type="http://schemas.openxmlformats.org/officeDocument/2006/relationships/slideLayout" Target="../slideLayouts/slideLayout81.xml"/><Relationship Id="rId5" Type="http://schemas.openxmlformats.org/officeDocument/2006/relationships/slideLayout" Target="../slideLayouts/slideLayout80.xml"/><Relationship Id="rId4" Type="http://schemas.openxmlformats.org/officeDocument/2006/relationships/slideLayout" Target="../slideLayouts/slideLayout79.xml"/><Relationship Id="rId3" Type="http://schemas.openxmlformats.org/officeDocument/2006/relationships/slideLayout" Target="../slideLayouts/slideLayout78.xml"/><Relationship Id="rId2" Type="http://schemas.openxmlformats.org/officeDocument/2006/relationships/slideLayout" Target="../slideLayouts/slideLayout77.xml"/><Relationship Id="rId15" Type="http://schemas.openxmlformats.org/officeDocument/2006/relationships/theme" Target="../theme/theme9.xml"/><Relationship Id="rId14" Type="http://schemas.openxmlformats.org/officeDocument/2006/relationships/image" Target="../media/image6.png"/><Relationship Id="rId13" Type="http://schemas.openxmlformats.org/officeDocument/2006/relationships/hyperlink" Target="http://www.prezentr.com/?utm_source=templates&amp;utm_medium=presentation&amp;utm_campaign=free_downloads_2020" TargetMode="External"/><Relationship Id="rId12" Type="http://schemas.openxmlformats.org/officeDocument/2006/relationships/image" Target="../media/image5.png"/><Relationship Id="rId11" Type="http://schemas.openxmlformats.org/officeDocument/2006/relationships/image" Target="../media/image4.png"/><Relationship Id="rId10" Type="http://schemas.openxmlformats.org/officeDocument/2006/relationships/slideLayout" Target="../slideLayouts/slideLayout85.xml"/><Relationship Id="rId1"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789611"/>
            <a:ext cx="10515600" cy="4387352"/>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838200" y="6356350"/>
            <a:ext cx="1426698" cy="365125"/>
          </a:xfrm>
          <a:prstGeom prst="rect">
            <a:avLst/>
          </a:prstGeom>
        </p:spPr>
        <p:txBody>
          <a:bodyPr vert="horz" lIns="91440" tIns="45720" rIns="91440" bIns="45720" rtlCol="0" anchor="ctr"/>
          <a:lstStyle>
            <a:lvl1pPr algn="l">
              <a:defRPr sz="1200">
                <a:solidFill>
                  <a:schemeClr val="bg1"/>
                </a:solidFill>
                <a:latin typeface="Montserrat" pitchFamily="2" charset="77"/>
                <a:ea typeface="Droid Sans" panose="020B0606030804020204" pitchFamily="34" charset="0"/>
                <a:cs typeface="Futura Medium" panose="020B0602020204020303" pitchFamily="34" charset="-79"/>
              </a:defRPr>
            </a:lvl1pPr>
          </a:lstStyle>
          <a:p>
            <a:fld id="{276D79ED-3FA7-4EF8-964B-EB8BCFAB02F8}" type="datetimeFigureOut">
              <a:rPr lang="en-US" smtClean="0"/>
            </a:fld>
            <a:endParaRPr lang="en-US"/>
          </a:p>
        </p:txBody>
      </p:sp>
      <p:sp>
        <p:nvSpPr>
          <p:cNvPr id="5" name="Footer Placeholder 4"/>
          <p:cNvSpPr>
            <a:spLocks noGrp="1"/>
          </p:cNvSpPr>
          <p:nvPr>
            <p:ph type="ftr" sz="quarter" idx="3"/>
          </p:nvPr>
        </p:nvSpPr>
        <p:spPr>
          <a:xfrm>
            <a:off x="2461846" y="6356350"/>
            <a:ext cx="4557932" cy="365125"/>
          </a:xfrm>
          <a:prstGeom prst="rect">
            <a:avLst/>
          </a:prstGeom>
        </p:spPr>
        <p:txBody>
          <a:bodyPr vert="horz" lIns="91440" tIns="45720" rIns="91440" bIns="45720" rtlCol="0" anchor="ctr"/>
          <a:lstStyle>
            <a:lvl1pPr algn="ctr">
              <a:defRPr sz="1200">
                <a:solidFill>
                  <a:schemeClr val="bg1"/>
                </a:solidFill>
                <a:latin typeface="Montserrat" pitchFamily="2" charset="77"/>
                <a:ea typeface="Droid Sans" panose="020B0606030804020204" pitchFamily="34" charset="0"/>
                <a:cs typeface="Futura Medium" panose="020B0602020204020303" pitchFamily="34" charset="-79"/>
              </a:defRPr>
            </a:lvl1pPr>
          </a:lstStyle>
          <a:p>
            <a:endParaRPr lang="en-US"/>
          </a:p>
        </p:txBody>
      </p:sp>
      <p:sp>
        <p:nvSpPr>
          <p:cNvPr id="6" name="Slide Number Placeholder 5"/>
          <p:cNvSpPr>
            <a:spLocks noGrp="1"/>
          </p:cNvSpPr>
          <p:nvPr>
            <p:ph type="sldNum" sz="quarter" idx="4"/>
          </p:nvPr>
        </p:nvSpPr>
        <p:spPr>
          <a:xfrm>
            <a:off x="7216726" y="6356350"/>
            <a:ext cx="1378634" cy="365125"/>
          </a:xfrm>
          <a:prstGeom prst="rect">
            <a:avLst/>
          </a:prstGeom>
        </p:spPr>
        <p:txBody>
          <a:bodyPr vert="horz" lIns="91440" tIns="45720" rIns="91440" bIns="45720" rtlCol="0" anchor="ctr"/>
          <a:lstStyle>
            <a:lvl1pPr algn="r">
              <a:defRPr sz="1200">
                <a:solidFill>
                  <a:schemeClr val="bg1"/>
                </a:solidFill>
                <a:latin typeface="Montserrat" pitchFamily="2" charset="77"/>
                <a:ea typeface="Droid Sans" panose="020B0606030804020204" pitchFamily="34" charset="0"/>
                <a:cs typeface="Futura Medium" panose="020B0602020204020303" pitchFamily="34" charset="-79"/>
              </a:defRPr>
            </a:lvl1pPr>
          </a:lstStyle>
          <a:p>
            <a:fld id="{C6F12CB2-7F2C-47B9-AE70-22A94B49F233}" type="slidenum">
              <a:rPr lang="en-US" smtClean="0"/>
            </a:fld>
            <a:endParaRPr lang="en-US"/>
          </a:p>
        </p:txBody>
      </p:sp>
      <p:pic>
        <p:nvPicPr>
          <p:cNvPr id="7" name="Picture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8" name="TextBox 7"/>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tx1">
                    <a:lumMod val="50000"/>
                    <a:lumOff val="50000"/>
                  </a:schemeClr>
                </a:solidFill>
              </a:rPr>
              <a:t>Find</a:t>
            </a:r>
            <a:r>
              <a:rPr lang="bs-Latn-BA" sz="1200" baseline="0" dirty="0">
                <a:solidFill>
                  <a:schemeClr val="tx1">
                    <a:lumMod val="50000"/>
                    <a:lumOff val="50000"/>
                  </a:schemeClr>
                </a:solidFill>
              </a:rPr>
              <a:t> m</a:t>
            </a:r>
            <a:r>
              <a:rPr lang="bs-Latn-BA" sz="1200" dirty="0">
                <a:solidFill>
                  <a:schemeClr val="tx1">
                    <a:lumMod val="50000"/>
                    <a:lumOff val="50000"/>
                  </a:schemeClr>
                </a:solidFill>
              </a:rPr>
              <a:t>ore PowerPoint templates</a:t>
            </a:r>
            <a:r>
              <a:rPr lang="bs-Latn-BA" sz="1200" baseline="0" dirty="0">
                <a:solidFill>
                  <a:schemeClr val="tx1">
                    <a:lumMod val="50000"/>
                    <a:lumOff val="50000"/>
                  </a:schemeClr>
                </a:solidFill>
              </a:rPr>
              <a:t> on </a:t>
            </a:r>
            <a:r>
              <a:rPr lang="bs-Latn-BA" sz="1200" b="1" baseline="0" dirty="0">
                <a:solidFill>
                  <a:schemeClr val="tx1">
                    <a:lumMod val="50000"/>
                    <a:lumOff val="50000"/>
                  </a:schemeClr>
                </a:solidFill>
                <a:hlinkClick r:id="rId13"/>
              </a:rPr>
              <a:t>prezentr.com</a:t>
            </a:r>
            <a:r>
              <a:rPr lang="bs-Latn-BA" sz="1200" baseline="0" dirty="0">
                <a:solidFill>
                  <a:schemeClr val="tx1">
                    <a:lumMod val="50000"/>
                    <a:lumOff val="50000"/>
                  </a:schemeClr>
                </a:solidFill>
              </a:rPr>
              <a:t>!</a:t>
            </a:r>
            <a:endParaRPr lang="en-US" sz="1200" dirty="0">
              <a:solidFill>
                <a:schemeClr val="tx1">
                  <a:lumMod val="50000"/>
                  <a:lumOff val="50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ctr" defTabSz="914400" rtl="0" eaLnBrk="1" latinLnBrk="0" hangingPunct="1">
        <a:lnSpc>
          <a:spcPct val="90000"/>
        </a:lnSpc>
        <a:spcBef>
          <a:spcPct val="0"/>
        </a:spcBef>
        <a:buNone/>
        <a:defRPr sz="4400" b="1" kern="1200">
          <a:solidFill>
            <a:srgbClr val="052D43"/>
          </a:solidFill>
          <a:latin typeface="Montserrat" pitchFamily="2" charset="77"/>
          <a:ea typeface="Droid Sans" panose="020B0606030804020204" pitchFamily="34" charset="0"/>
          <a:cs typeface="Futura Medium" panose="020B0602020204020303" pitchFamily="34" charset="-79"/>
        </a:defRPr>
      </a:lvl1pPr>
    </p:titleStyle>
    <p:bodyStyle>
      <a:lvl1pPr marL="228600" indent="-228600" algn="l" defTabSz="914400" rtl="0" eaLnBrk="1" latinLnBrk="0" hangingPunct="1">
        <a:lnSpc>
          <a:spcPct val="90000"/>
        </a:lnSpc>
        <a:spcBef>
          <a:spcPts val="1000"/>
        </a:spcBef>
        <a:buFontTx/>
        <a:buBlip>
          <a:blip r:embed="rId14"/>
        </a:buBlip>
        <a:defRPr sz="2800" b="0" i="0" kern="1200">
          <a:solidFill>
            <a:srgbClr val="052D43"/>
          </a:solidFill>
          <a:latin typeface="Montserrat Light" pitchFamily="2" charset="77"/>
          <a:ea typeface="Droid Sans" panose="020B0606030804020204" pitchFamily="34" charset="0"/>
          <a:cs typeface="Futura Medium" panose="020B0602020204020303" pitchFamily="34" charset="-79"/>
        </a:defRPr>
      </a:lvl1pPr>
      <a:lvl2pPr marL="685800" indent="-228600" algn="l" defTabSz="914400" rtl="0" eaLnBrk="1" latinLnBrk="0" hangingPunct="1">
        <a:lnSpc>
          <a:spcPct val="90000"/>
        </a:lnSpc>
        <a:spcBef>
          <a:spcPts val="500"/>
        </a:spcBef>
        <a:buFontTx/>
        <a:buBlip>
          <a:blip r:embed="rId14"/>
        </a:buBlip>
        <a:defRPr sz="2400" b="0" i="0" kern="1200">
          <a:solidFill>
            <a:srgbClr val="052D43"/>
          </a:solidFill>
          <a:latin typeface="Montserrat Light" pitchFamily="2" charset="77"/>
          <a:ea typeface="Droid Sans" panose="020B0606030804020204" pitchFamily="34" charset="0"/>
          <a:cs typeface="Futura Medium" panose="020B0602020204020303" pitchFamily="34" charset="-79"/>
        </a:defRPr>
      </a:lvl2pPr>
      <a:lvl3pPr marL="1143000" indent="-228600" algn="l" defTabSz="914400" rtl="0" eaLnBrk="1" latinLnBrk="0" hangingPunct="1">
        <a:lnSpc>
          <a:spcPct val="90000"/>
        </a:lnSpc>
        <a:spcBef>
          <a:spcPts val="500"/>
        </a:spcBef>
        <a:buFontTx/>
        <a:buBlip>
          <a:blip r:embed="rId14"/>
        </a:buBlip>
        <a:defRPr sz="2000" b="0" i="0" kern="1200">
          <a:solidFill>
            <a:srgbClr val="052D43"/>
          </a:solidFill>
          <a:latin typeface="Montserrat Light" pitchFamily="2" charset="77"/>
          <a:ea typeface="Droid Sans" panose="020B0606030804020204" pitchFamily="34" charset="0"/>
          <a:cs typeface="Futura Medium" panose="020B0602020204020303" pitchFamily="34" charset="-79"/>
        </a:defRPr>
      </a:lvl3pPr>
      <a:lvl4pPr marL="1600200" indent="-228600" algn="l" defTabSz="914400" rtl="0" eaLnBrk="1" latinLnBrk="0" hangingPunct="1">
        <a:lnSpc>
          <a:spcPct val="90000"/>
        </a:lnSpc>
        <a:spcBef>
          <a:spcPts val="500"/>
        </a:spcBef>
        <a:buFontTx/>
        <a:buBlip>
          <a:blip r:embed="rId14"/>
        </a:buBlip>
        <a:defRPr sz="1800" b="0" i="0" kern="1200">
          <a:solidFill>
            <a:srgbClr val="052D43"/>
          </a:solidFill>
          <a:latin typeface="Montserrat Light" pitchFamily="2" charset="77"/>
          <a:ea typeface="Droid Sans" panose="020B0606030804020204" pitchFamily="34" charset="0"/>
          <a:cs typeface="Futura Medium" panose="020B0602020204020303" pitchFamily="34" charset="-79"/>
        </a:defRPr>
      </a:lvl4pPr>
      <a:lvl5pPr marL="2057400" indent="-228600" algn="l" defTabSz="914400" rtl="0" eaLnBrk="1" latinLnBrk="0" hangingPunct="1">
        <a:lnSpc>
          <a:spcPct val="90000"/>
        </a:lnSpc>
        <a:spcBef>
          <a:spcPts val="500"/>
        </a:spcBef>
        <a:buFontTx/>
        <a:buBlip>
          <a:blip r:embed="rId14"/>
        </a:buBlip>
        <a:defRPr sz="1800" b="0" i="0" kern="1200">
          <a:solidFill>
            <a:srgbClr val="052D43"/>
          </a:solidFill>
          <a:latin typeface="Montserrat Light" pitchFamily="2" charset="77"/>
          <a:ea typeface="Droid Sans" panose="020B0606030804020204" pitchFamily="34" charset="0"/>
          <a:cs typeface="Futura Medium" panose="020B06020202040203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789611"/>
            <a:ext cx="10515600" cy="4387352"/>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838200" y="6356350"/>
            <a:ext cx="1426698" cy="365125"/>
          </a:xfrm>
          <a:prstGeom prst="rect">
            <a:avLst/>
          </a:prstGeom>
        </p:spPr>
        <p:txBody>
          <a:bodyPr vert="horz" lIns="91440" tIns="45720" rIns="91440" bIns="45720" rtlCol="0" anchor="ctr"/>
          <a:lstStyle>
            <a:lvl1pPr algn="l">
              <a:defRPr sz="1200">
                <a:solidFill>
                  <a:schemeClr val="bg1"/>
                </a:solidFill>
                <a:latin typeface="Montserrat" pitchFamily="2" charset="77"/>
                <a:ea typeface="Droid Sans" panose="020B0606030804020204" pitchFamily="34" charset="0"/>
                <a:cs typeface="Futura Medium" panose="020B0602020204020303" pitchFamily="34" charset="-79"/>
              </a:defRPr>
            </a:lvl1pPr>
          </a:lstStyle>
          <a:p>
            <a:fld id="{276D79ED-3FA7-4EF8-964B-EB8BCFAB02F8}" type="datetimeFigureOut">
              <a:rPr lang="en-US" smtClean="0"/>
            </a:fld>
            <a:endParaRPr lang="en-US"/>
          </a:p>
        </p:txBody>
      </p:sp>
      <p:sp>
        <p:nvSpPr>
          <p:cNvPr id="5" name="Footer Placeholder 4"/>
          <p:cNvSpPr>
            <a:spLocks noGrp="1"/>
          </p:cNvSpPr>
          <p:nvPr>
            <p:ph type="ftr" sz="quarter" idx="3"/>
          </p:nvPr>
        </p:nvSpPr>
        <p:spPr>
          <a:xfrm>
            <a:off x="2461846" y="6356350"/>
            <a:ext cx="4557932" cy="365125"/>
          </a:xfrm>
          <a:prstGeom prst="rect">
            <a:avLst/>
          </a:prstGeom>
        </p:spPr>
        <p:txBody>
          <a:bodyPr vert="horz" lIns="91440" tIns="45720" rIns="91440" bIns="45720" rtlCol="0" anchor="ctr"/>
          <a:lstStyle>
            <a:lvl1pPr algn="ctr">
              <a:defRPr sz="1200">
                <a:solidFill>
                  <a:schemeClr val="bg1"/>
                </a:solidFill>
                <a:latin typeface="Montserrat" pitchFamily="2" charset="77"/>
                <a:ea typeface="Droid Sans" panose="020B0606030804020204" pitchFamily="34" charset="0"/>
                <a:cs typeface="Futura Medium" panose="020B0602020204020303" pitchFamily="34" charset="-79"/>
              </a:defRPr>
            </a:lvl1pPr>
          </a:lstStyle>
          <a:p>
            <a:endParaRPr lang="en-US"/>
          </a:p>
        </p:txBody>
      </p:sp>
      <p:sp>
        <p:nvSpPr>
          <p:cNvPr id="6" name="Slide Number Placeholder 5"/>
          <p:cNvSpPr>
            <a:spLocks noGrp="1"/>
          </p:cNvSpPr>
          <p:nvPr>
            <p:ph type="sldNum" sz="quarter" idx="4"/>
          </p:nvPr>
        </p:nvSpPr>
        <p:spPr>
          <a:xfrm>
            <a:off x="7216726" y="6356350"/>
            <a:ext cx="1378634" cy="365125"/>
          </a:xfrm>
          <a:prstGeom prst="rect">
            <a:avLst/>
          </a:prstGeom>
        </p:spPr>
        <p:txBody>
          <a:bodyPr vert="horz" lIns="91440" tIns="45720" rIns="91440" bIns="45720" rtlCol="0" anchor="ctr"/>
          <a:lstStyle>
            <a:lvl1pPr algn="r">
              <a:defRPr sz="1200">
                <a:solidFill>
                  <a:schemeClr val="bg1"/>
                </a:solidFill>
                <a:latin typeface="Montserrat" pitchFamily="2" charset="77"/>
                <a:ea typeface="Droid Sans" panose="020B0606030804020204" pitchFamily="34" charset="0"/>
                <a:cs typeface="Futura Medium" panose="020B0602020204020303" pitchFamily="34" charset="-79"/>
              </a:defRPr>
            </a:lvl1pPr>
          </a:lstStyle>
          <a:p>
            <a:fld id="{C6F12CB2-7F2C-47B9-AE70-22A94B49F233}" type="slidenum">
              <a:rPr lang="en-US" smtClean="0"/>
            </a:fld>
            <a:endParaRPr lang="en-US"/>
          </a:p>
        </p:txBody>
      </p:sp>
      <p:pic>
        <p:nvPicPr>
          <p:cNvPr id="7" name="Picture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8" name="TextBox 7"/>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tx1">
                    <a:lumMod val="50000"/>
                    <a:lumOff val="50000"/>
                  </a:schemeClr>
                </a:solidFill>
              </a:rPr>
              <a:t>Find</a:t>
            </a:r>
            <a:r>
              <a:rPr lang="bs-Latn-BA" sz="1200" baseline="0" dirty="0">
                <a:solidFill>
                  <a:schemeClr val="tx1">
                    <a:lumMod val="50000"/>
                    <a:lumOff val="50000"/>
                  </a:schemeClr>
                </a:solidFill>
              </a:rPr>
              <a:t> m</a:t>
            </a:r>
            <a:r>
              <a:rPr lang="bs-Latn-BA" sz="1200" dirty="0">
                <a:solidFill>
                  <a:schemeClr val="tx1">
                    <a:lumMod val="50000"/>
                    <a:lumOff val="50000"/>
                  </a:schemeClr>
                </a:solidFill>
              </a:rPr>
              <a:t>ore PowerPoint templates</a:t>
            </a:r>
            <a:r>
              <a:rPr lang="bs-Latn-BA" sz="1200" baseline="0" dirty="0">
                <a:solidFill>
                  <a:schemeClr val="tx1">
                    <a:lumMod val="50000"/>
                    <a:lumOff val="50000"/>
                  </a:schemeClr>
                </a:solidFill>
              </a:rPr>
              <a:t> on </a:t>
            </a:r>
            <a:r>
              <a:rPr lang="bs-Latn-BA" sz="1200" b="1" baseline="0" dirty="0">
                <a:solidFill>
                  <a:schemeClr val="tx1">
                    <a:lumMod val="50000"/>
                    <a:lumOff val="50000"/>
                  </a:schemeClr>
                </a:solidFill>
                <a:hlinkClick r:id="rId13"/>
              </a:rPr>
              <a:t>prezentr.com</a:t>
            </a:r>
            <a:r>
              <a:rPr lang="bs-Latn-BA" sz="1200" baseline="0" dirty="0">
                <a:solidFill>
                  <a:schemeClr val="tx1">
                    <a:lumMod val="50000"/>
                    <a:lumOff val="50000"/>
                  </a:schemeClr>
                </a:solidFill>
              </a:rPr>
              <a:t>!</a:t>
            </a:r>
            <a:endParaRPr lang="en-US" sz="1200" dirty="0">
              <a:solidFill>
                <a:schemeClr val="tx1">
                  <a:lumMod val="50000"/>
                  <a:lumOff val="50000"/>
                </a:schemeClr>
              </a:solidFill>
            </a:endParaRPr>
          </a:p>
        </p:txBody>
      </p:sp>
    </p:spTree>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Lst>
  <p:txStyles>
    <p:titleStyle>
      <a:lvl1pPr algn="ctr" defTabSz="914400" rtl="0" eaLnBrk="1" latinLnBrk="0" hangingPunct="1">
        <a:lnSpc>
          <a:spcPct val="90000"/>
        </a:lnSpc>
        <a:spcBef>
          <a:spcPct val="0"/>
        </a:spcBef>
        <a:buNone/>
        <a:defRPr sz="4400" b="1" kern="1200">
          <a:solidFill>
            <a:srgbClr val="052D43"/>
          </a:solidFill>
          <a:latin typeface="Montserrat" pitchFamily="2" charset="77"/>
          <a:ea typeface="Droid Sans" panose="020B0606030804020204" pitchFamily="34" charset="0"/>
          <a:cs typeface="Futura Medium" panose="020B0602020204020303" pitchFamily="34" charset="-79"/>
        </a:defRPr>
      </a:lvl1pPr>
    </p:titleStyle>
    <p:bodyStyle>
      <a:lvl1pPr marL="228600" indent="-228600" algn="l" defTabSz="914400" rtl="0" eaLnBrk="1" latinLnBrk="0" hangingPunct="1">
        <a:lnSpc>
          <a:spcPct val="90000"/>
        </a:lnSpc>
        <a:spcBef>
          <a:spcPts val="1000"/>
        </a:spcBef>
        <a:buFontTx/>
        <a:buBlip>
          <a:blip r:embed="rId14"/>
        </a:buBlip>
        <a:defRPr sz="2800" b="0" i="0" kern="1200">
          <a:solidFill>
            <a:srgbClr val="052D43"/>
          </a:solidFill>
          <a:latin typeface="Montserrat Light" pitchFamily="2" charset="77"/>
          <a:ea typeface="Droid Sans" panose="020B0606030804020204" pitchFamily="34" charset="0"/>
          <a:cs typeface="Futura Medium" panose="020B0602020204020303" pitchFamily="34" charset="-79"/>
        </a:defRPr>
      </a:lvl1pPr>
      <a:lvl2pPr marL="685800" indent="-228600" algn="l" defTabSz="914400" rtl="0" eaLnBrk="1" latinLnBrk="0" hangingPunct="1">
        <a:lnSpc>
          <a:spcPct val="90000"/>
        </a:lnSpc>
        <a:spcBef>
          <a:spcPts val="500"/>
        </a:spcBef>
        <a:buFontTx/>
        <a:buBlip>
          <a:blip r:embed="rId14"/>
        </a:buBlip>
        <a:defRPr sz="2400" b="0" i="0" kern="1200">
          <a:solidFill>
            <a:srgbClr val="052D43"/>
          </a:solidFill>
          <a:latin typeface="Montserrat Light" pitchFamily="2" charset="77"/>
          <a:ea typeface="Droid Sans" panose="020B0606030804020204" pitchFamily="34" charset="0"/>
          <a:cs typeface="Futura Medium" panose="020B0602020204020303" pitchFamily="34" charset="-79"/>
        </a:defRPr>
      </a:lvl2pPr>
      <a:lvl3pPr marL="1143000" indent="-228600" algn="l" defTabSz="914400" rtl="0" eaLnBrk="1" latinLnBrk="0" hangingPunct="1">
        <a:lnSpc>
          <a:spcPct val="90000"/>
        </a:lnSpc>
        <a:spcBef>
          <a:spcPts val="500"/>
        </a:spcBef>
        <a:buFontTx/>
        <a:buBlip>
          <a:blip r:embed="rId14"/>
        </a:buBlip>
        <a:defRPr sz="2000" b="0" i="0" kern="1200">
          <a:solidFill>
            <a:srgbClr val="052D43"/>
          </a:solidFill>
          <a:latin typeface="Montserrat Light" pitchFamily="2" charset="77"/>
          <a:ea typeface="Droid Sans" panose="020B0606030804020204" pitchFamily="34" charset="0"/>
          <a:cs typeface="Futura Medium" panose="020B0602020204020303" pitchFamily="34" charset="-79"/>
        </a:defRPr>
      </a:lvl3pPr>
      <a:lvl4pPr marL="1600200" indent="-228600" algn="l" defTabSz="914400" rtl="0" eaLnBrk="1" latinLnBrk="0" hangingPunct="1">
        <a:lnSpc>
          <a:spcPct val="90000"/>
        </a:lnSpc>
        <a:spcBef>
          <a:spcPts val="500"/>
        </a:spcBef>
        <a:buFontTx/>
        <a:buBlip>
          <a:blip r:embed="rId14"/>
        </a:buBlip>
        <a:defRPr sz="1800" b="0" i="0" kern="1200">
          <a:solidFill>
            <a:srgbClr val="052D43"/>
          </a:solidFill>
          <a:latin typeface="Montserrat Light" pitchFamily="2" charset="77"/>
          <a:ea typeface="Droid Sans" panose="020B0606030804020204" pitchFamily="34" charset="0"/>
          <a:cs typeface="Futura Medium" panose="020B0602020204020303" pitchFamily="34" charset="-79"/>
        </a:defRPr>
      </a:lvl4pPr>
      <a:lvl5pPr marL="2057400" indent="-228600" algn="l" defTabSz="914400" rtl="0" eaLnBrk="1" latinLnBrk="0" hangingPunct="1">
        <a:lnSpc>
          <a:spcPct val="90000"/>
        </a:lnSpc>
        <a:spcBef>
          <a:spcPts val="500"/>
        </a:spcBef>
        <a:buFontTx/>
        <a:buBlip>
          <a:blip r:embed="rId14"/>
        </a:buBlip>
        <a:defRPr sz="1800" b="0" i="0" kern="1200">
          <a:solidFill>
            <a:srgbClr val="052D43"/>
          </a:solidFill>
          <a:latin typeface="Montserrat Light" pitchFamily="2" charset="77"/>
          <a:ea typeface="Droid Sans" panose="020B0606030804020204" pitchFamily="34" charset="0"/>
          <a:cs typeface="Futura Medium" panose="020B06020202040203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789611"/>
            <a:ext cx="10515600" cy="4387352"/>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838200" y="6356350"/>
            <a:ext cx="1426698" cy="365125"/>
          </a:xfrm>
          <a:prstGeom prst="rect">
            <a:avLst/>
          </a:prstGeom>
        </p:spPr>
        <p:txBody>
          <a:bodyPr vert="horz" lIns="91440" tIns="45720" rIns="91440" bIns="45720" rtlCol="0" anchor="ctr"/>
          <a:lstStyle>
            <a:lvl1pPr algn="l">
              <a:defRPr sz="1200">
                <a:solidFill>
                  <a:schemeClr val="bg1"/>
                </a:solidFill>
                <a:latin typeface="Montserrat" pitchFamily="2" charset="77"/>
                <a:ea typeface="Droid Sans" panose="020B0606030804020204" pitchFamily="34" charset="0"/>
                <a:cs typeface="Futura Medium" panose="020B0602020204020303" pitchFamily="34" charset="-79"/>
              </a:defRPr>
            </a:lvl1pPr>
          </a:lstStyle>
          <a:p>
            <a:fld id="{276D79ED-3FA7-4EF8-964B-EB8BCFAB02F8}" type="datetimeFigureOut">
              <a:rPr lang="en-US" smtClean="0"/>
            </a:fld>
            <a:endParaRPr lang="en-US"/>
          </a:p>
        </p:txBody>
      </p:sp>
      <p:sp>
        <p:nvSpPr>
          <p:cNvPr id="5" name="Footer Placeholder 4"/>
          <p:cNvSpPr>
            <a:spLocks noGrp="1"/>
          </p:cNvSpPr>
          <p:nvPr>
            <p:ph type="ftr" sz="quarter" idx="3"/>
          </p:nvPr>
        </p:nvSpPr>
        <p:spPr>
          <a:xfrm>
            <a:off x="2461846" y="6356350"/>
            <a:ext cx="4557932" cy="365125"/>
          </a:xfrm>
          <a:prstGeom prst="rect">
            <a:avLst/>
          </a:prstGeom>
        </p:spPr>
        <p:txBody>
          <a:bodyPr vert="horz" lIns="91440" tIns="45720" rIns="91440" bIns="45720" rtlCol="0" anchor="ctr"/>
          <a:lstStyle>
            <a:lvl1pPr algn="ctr">
              <a:defRPr sz="1200">
                <a:solidFill>
                  <a:schemeClr val="bg1"/>
                </a:solidFill>
                <a:latin typeface="Montserrat" pitchFamily="2" charset="77"/>
                <a:ea typeface="Droid Sans" panose="020B0606030804020204" pitchFamily="34" charset="0"/>
                <a:cs typeface="Futura Medium" panose="020B0602020204020303" pitchFamily="34" charset="-79"/>
              </a:defRPr>
            </a:lvl1pPr>
          </a:lstStyle>
          <a:p>
            <a:endParaRPr lang="en-US"/>
          </a:p>
        </p:txBody>
      </p:sp>
      <p:sp>
        <p:nvSpPr>
          <p:cNvPr id="6" name="Slide Number Placeholder 5"/>
          <p:cNvSpPr>
            <a:spLocks noGrp="1"/>
          </p:cNvSpPr>
          <p:nvPr>
            <p:ph type="sldNum" sz="quarter" idx="4"/>
          </p:nvPr>
        </p:nvSpPr>
        <p:spPr>
          <a:xfrm>
            <a:off x="7216726" y="6356350"/>
            <a:ext cx="1378634" cy="365125"/>
          </a:xfrm>
          <a:prstGeom prst="rect">
            <a:avLst/>
          </a:prstGeom>
        </p:spPr>
        <p:txBody>
          <a:bodyPr vert="horz" lIns="91440" tIns="45720" rIns="91440" bIns="45720" rtlCol="0" anchor="ctr"/>
          <a:lstStyle>
            <a:lvl1pPr algn="r">
              <a:defRPr sz="1200">
                <a:solidFill>
                  <a:schemeClr val="bg1"/>
                </a:solidFill>
                <a:latin typeface="Montserrat" pitchFamily="2" charset="77"/>
                <a:ea typeface="Droid Sans" panose="020B0606030804020204" pitchFamily="34" charset="0"/>
                <a:cs typeface="Futura Medium" panose="020B0602020204020303" pitchFamily="34" charset="-79"/>
              </a:defRPr>
            </a:lvl1pPr>
          </a:lstStyle>
          <a:p>
            <a:fld id="{C6F12CB2-7F2C-47B9-AE70-22A94B49F233}" type="slidenum">
              <a:rPr lang="en-US" smtClean="0"/>
            </a:fld>
            <a:endParaRPr lang="en-US"/>
          </a:p>
        </p:txBody>
      </p:sp>
      <p:pic>
        <p:nvPicPr>
          <p:cNvPr id="7" name="Picture 6"/>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8" name="TextBox 7"/>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tx1">
                    <a:lumMod val="50000"/>
                    <a:lumOff val="50000"/>
                  </a:schemeClr>
                </a:solidFill>
              </a:rPr>
              <a:t>Find</a:t>
            </a:r>
            <a:r>
              <a:rPr lang="bs-Latn-BA" sz="1200" baseline="0" dirty="0">
                <a:solidFill>
                  <a:schemeClr val="tx1">
                    <a:lumMod val="50000"/>
                    <a:lumOff val="50000"/>
                  </a:schemeClr>
                </a:solidFill>
              </a:rPr>
              <a:t> m</a:t>
            </a:r>
            <a:r>
              <a:rPr lang="bs-Latn-BA" sz="1200" dirty="0">
                <a:solidFill>
                  <a:schemeClr val="tx1">
                    <a:lumMod val="50000"/>
                    <a:lumOff val="50000"/>
                  </a:schemeClr>
                </a:solidFill>
              </a:rPr>
              <a:t>ore PowerPoint templates</a:t>
            </a:r>
            <a:r>
              <a:rPr lang="bs-Latn-BA" sz="1200" baseline="0" dirty="0">
                <a:solidFill>
                  <a:schemeClr val="tx1">
                    <a:lumMod val="50000"/>
                    <a:lumOff val="50000"/>
                  </a:schemeClr>
                </a:solidFill>
              </a:rPr>
              <a:t> on </a:t>
            </a:r>
            <a:r>
              <a:rPr lang="bs-Latn-BA" sz="1200" b="1" baseline="0" dirty="0">
                <a:solidFill>
                  <a:schemeClr val="tx1">
                    <a:lumMod val="50000"/>
                    <a:lumOff val="50000"/>
                  </a:schemeClr>
                </a:solidFill>
                <a:hlinkClick r:id="rId12"/>
              </a:rPr>
              <a:t>prezentr.com</a:t>
            </a:r>
            <a:r>
              <a:rPr lang="bs-Latn-BA" sz="1200" baseline="0" dirty="0">
                <a:solidFill>
                  <a:schemeClr val="tx1">
                    <a:lumMod val="50000"/>
                    <a:lumOff val="50000"/>
                  </a:schemeClr>
                </a:solidFill>
              </a:rPr>
              <a:t>!</a:t>
            </a:r>
            <a:endParaRPr lang="en-US" sz="1200" dirty="0">
              <a:solidFill>
                <a:schemeClr val="tx1">
                  <a:lumMod val="50000"/>
                  <a:lumOff val="50000"/>
                </a:schemeClr>
              </a:solidFill>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Lst>
  <p:txStyles>
    <p:titleStyle>
      <a:lvl1pPr algn="ctr" defTabSz="914400" rtl="0" eaLnBrk="1" latinLnBrk="0" hangingPunct="1">
        <a:lnSpc>
          <a:spcPct val="90000"/>
        </a:lnSpc>
        <a:spcBef>
          <a:spcPct val="0"/>
        </a:spcBef>
        <a:buNone/>
        <a:defRPr sz="4400" b="1" kern="1200">
          <a:solidFill>
            <a:srgbClr val="052D43"/>
          </a:solidFill>
          <a:latin typeface="Montserrat" pitchFamily="2" charset="77"/>
          <a:ea typeface="Droid Sans" panose="020B0606030804020204" pitchFamily="34" charset="0"/>
          <a:cs typeface="Futura Medium" panose="020B0602020204020303" pitchFamily="34" charset="-79"/>
        </a:defRPr>
      </a:lvl1pPr>
    </p:titleStyle>
    <p:bodyStyle>
      <a:lvl1pPr marL="228600" indent="-228600" algn="l" defTabSz="914400" rtl="0" eaLnBrk="1" latinLnBrk="0" hangingPunct="1">
        <a:lnSpc>
          <a:spcPct val="90000"/>
        </a:lnSpc>
        <a:spcBef>
          <a:spcPts val="1000"/>
        </a:spcBef>
        <a:buFontTx/>
        <a:buBlip>
          <a:blip r:embed="rId13"/>
        </a:buBlip>
        <a:defRPr sz="2800" b="0" i="0" kern="1200">
          <a:solidFill>
            <a:srgbClr val="052D43"/>
          </a:solidFill>
          <a:latin typeface="Montserrat Light" pitchFamily="2" charset="77"/>
          <a:ea typeface="Droid Sans" panose="020B0606030804020204" pitchFamily="34" charset="0"/>
          <a:cs typeface="Futura Medium" panose="020B0602020204020303" pitchFamily="34" charset="-79"/>
        </a:defRPr>
      </a:lvl1pPr>
      <a:lvl2pPr marL="685800" indent="-228600" algn="l" defTabSz="914400" rtl="0" eaLnBrk="1" latinLnBrk="0" hangingPunct="1">
        <a:lnSpc>
          <a:spcPct val="90000"/>
        </a:lnSpc>
        <a:spcBef>
          <a:spcPts val="500"/>
        </a:spcBef>
        <a:buFontTx/>
        <a:buBlip>
          <a:blip r:embed="rId13"/>
        </a:buBlip>
        <a:defRPr sz="2400" b="0" i="0" kern="1200">
          <a:solidFill>
            <a:srgbClr val="052D43"/>
          </a:solidFill>
          <a:latin typeface="Montserrat Light" pitchFamily="2" charset="77"/>
          <a:ea typeface="Droid Sans" panose="020B0606030804020204" pitchFamily="34" charset="0"/>
          <a:cs typeface="Futura Medium" panose="020B0602020204020303" pitchFamily="34" charset="-79"/>
        </a:defRPr>
      </a:lvl2pPr>
      <a:lvl3pPr marL="1143000" indent="-228600" algn="l" defTabSz="914400" rtl="0" eaLnBrk="1" latinLnBrk="0" hangingPunct="1">
        <a:lnSpc>
          <a:spcPct val="90000"/>
        </a:lnSpc>
        <a:spcBef>
          <a:spcPts val="500"/>
        </a:spcBef>
        <a:buFontTx/>
        <a:buBlip>
          <a:blip r:embed="rId13"/>
        </a:buBlip>
        <a:defRPr sz="2000" b="0" i="0" kern="1200">
          <a:solidFill>
            <a:srgbClr val="052D43"/>
          </a:solidFill>
          <a:latin typeface="Montserrat Light" pitchFamily="2" charset="77"/>
          <a:ea typeface="Droid Sans" panose="020B0606030804020204" pitchFamily="34" charset="0"/>
          <a:cs typeface="Futura Medium" panose="020B0602020204020303" pitchFamily="34" charset="-79"/>
        </a:defRPr>
      </a:lvl3pPr>
      <a:lvl4pPr marL="1600200" indent="-228600" algn="l" defTabSz="914400" rtl="0" eaLnBrk="1" latinLnBrk="0" hangingPunct="1">
        <a:lnSpc>
          <a:spcPct val="90000"/>
        </a:lnSpc>
        <a:spcBef>
          <a:spcPts val="500"/>
        </a:spcBef>
        <a:buFontTx/>
        <a:buBlip>
          <a:blip r:embed="rId13"/>
        </a:buBlip>
        <a:defRPr sz="1800" b="0" i="0" kern="1200">
          <a:solidFill>
            <a:srgbClr val="052D43"/>
          </a:solidFill>
          <a:latin typeface="Montserrat Light" pitchFamily="2" charset="77"/>
          <a:ea typeface="Droid Sans" panose="020B0606030804020204" pitchFamily="34" charset="0"/>
          <a:cs typeface="Futura Medium" panose="020B0602020204020303" pitchFamily="34" charset="-79"/>
        </a:defRPr>
      </a:lvl4pPr>
      <a:lvl5pPr marL="2057400" indent="-228600" algn="l" defTabSz="914400" rtl="0" eaLnBrk="1" latinLnBrk="0" hangingPunct="1">
        <a:lnSpc>
          <a:spcPct val="90000"/>
        </a:lnSpc>
        <a:spcBef>
          <a:spcPts val="500"/>
        </a:spcBef>
        <a:buFontTx/>
        <a:buBlip>
          <a:blip r:embed="rId13"/>
        </a:buBlip>
        <a:defRPr sz="1800" b="0" i="0" kern="1200">
          <a:solidFill>
            <a:srgbClr val="052D43"/>
          </a:solidFill>
          <a:latin typeface="Montserrat Light" pitchFamily="2" charset="77"/>
          <a:ea typeface="Droid Sans" panose="020B0606030804020204" pitchFamily="34" charset="0"/>
          <a:cs typeface="Futura Medium" panose="020B06020202040203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789611"/>
            <a:ext cx="10515600" cy="4387352"/>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838200" y="6356350"/>
            <a:ext cx="1426698" cy="365125"/>
          </a:xfrm>
          <a:prstGeom prst="rect">
            <a:avLst/>
          </a:prstGeom>
        </p:spPr>
        <p:txBody>
          <a:bodyPr vert="horz" lIns="91440" tIns="45720" rIns="91440" bIns="45720" rtlCol="0" anchor="ctr"/>
          <a:lstStyle>
            <a:lvl1pPr algn="l">
              <a:defRPr sz="1200">
                <a:solidFill>
                  <a:schemeClr val="bg1"/>
                </a:solidFill>
                <a:latin typeface="Montserrat" pitchFamily="2" charset="77"/>
                <a:ea typeface="Droid Sans" panose="020B0606030804020204" pitchFamily="34" charset="0"/>
                <a:cs typeface="Futura Medium" panose="020B0602020204020303" pitchFamily="34" charset="-79"/>
              </a:defRPr>
            </a:lvl1pPr>
          </a:lstStyle>
          <a:p>
            <a:fld id="{276D79ED-3FA7-4EF8-964B-EB8BCFAB02F8}" type="datetimeFigureOut">
              <a:rPr lang="en-US" smtClean="0"/>
            </a:fld>
            <a:endParaRPr lang="en-US"/>
          </a:p>
        </p:txBody>
      </p:sp>
      <p:sp>
        <p:nvSpPr>
          <p:cNvPr id="5" name="Footer Placeholder 4"/>
          <p:cNvSpPr>
            <a:spLocks noGrp="1"/>
          </p:cNvSpPr>
          <p:nvPr>
            <p:ph type="ftr" sz="quarter" idx="3"/>
          </p:nvPr>
        </p:nvSpPr>
        <p:spPr>
          <a:xfrm>
            <a:off x="2461846" y="6356350"/>
            <a:ext cx="4557932" cy="365125"/>
          </a:xfrm>
          <a:prstGeom prst="rect">
            <a:avLst/>
          </a:prstGeom>
        </p:spPr>
        <p:txBody>
          <a:bodyPr vert="horz" lIns="91440" tIns="45720" rIns="91440" bIns="45720" rtlCol="0" anchor="ctr"/>
          <a:lstStyle>
            <a:lvl1pPr algn="ctr">
              <a:defRPr sz="1200">
                <a:solidFill>
                  <a:schemeClr val="bg1"/>
                </a:solidFill>
                <a:latin typeface="Montserrat" pitchFamily="2" charset="77"/>
                <a:ea typeface="Droid Sans" panose="020B0606030804020204" pitchFamily="34" charset="0"/>
                <a:cs typeface="Futura Medium" panose="020B0602020204020303" pitchFamily="34" charset="-79"/>
              </a:defRPr>
            </a:lvl1pPr>
          </a:lstStyle>
          <a:p>
            <a:endParaRPr lang="en-US"/>
          </a:p>
        </p:txBody>
      </p:sp>
      <p:sp>
        <p:nvSpPr>
          <p:cNvPr id="6" name="Slide Number Placeholder 5"/>
          <p:cNvSpPr>
            <a:spLocks noGrp="1"/>
          </p:cNvSpPr>
          <p:nvPr>
            <p:ph type="sldNum" sz="quarter" idx="4"/>
          </p:nvPr>
        </p:nvSpPr>
        <p:spPr>
          <a:xfrm>
            <a:off x="7216726" y="6356350"/>
            <a:ext cx="1378634" cy="365125"/>
          </a:xfrm>
          <a:prstGeom prst="rect">
            <a:avLst/>
          </a:prstGeom>
        </p:spPr>
        <p:txBody>
          <a:bodyPr vert="horz" lIns="91440" tIns="45720" rIns="91440" bIns="45720" rtlCol="0" anchor="ctr"/>
          <a:lstStyle>
            <a:lvl1pPr algn="r">
              <a:defRPr sz="1200">
                <a:solidFill>
                  <a:schemeClr val="bg1"/>
                </a:solidFill>
                <a:latin typeface="Montserrat" pitchFamily="2" charset="77"/>
                <a:ea typeface="Droid Sans" panose="020B0606030804020204" pitchFamily="34" charset="0"/>
                <a:cs typeface="Futura Medium" panose="020B0602020204020303" pitchFamily="34" charset="-79"/>
              </a:defRPr>
            </a:lvl1pPr>
          </a:lstStyle>
          <a:p>
            <a:fld id="{C6F12CB2-7F2C-47B9-AE70-22A94B49F233}" type="slidenum">
              <a:rPr lang="en-US" smtClean="0"/>
            </a:fld>
            <a:endParaRPr lang="en-US"/>
          </a:p>
        </p:txBody>
      </p:sp>
      <p:pic>
        <p:nvPicPr>
          <p:cNvPr id="7" name="Picture 6"/>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8" name="TextBox 7"/>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tx1">
                    <a:lumMod val="50000"/>
                    <a:lumOff val="50000"/>
                  </a:schemeClr>
                </a:solidFill>
              </a:rPr>
              <a:t>Find</a:t>
            </a:r>
            <a:r>
              <a:rPr lang="bs-Latn-BA" sz="1200" baseline="0" dirty="0">
                <a:solidFill>
                  <a:schemeClr val="tx1">
                    <a:lumMod val="50000"/>
                    <a:lumOff val="50000"/>
                  </a:schemeClr>
                </a:solidFill>
              </a:rPr>
              <a:t> m</a:t>
            </a:r>
            <a:r>
              <a:rPr lang="bs-Latn-BA" sz="1200" dirty="0">
                <a:solidFill>
                  <a:schemeClr val="tx1">
                    <a:lumMod val="50000"/>
                    <a:lumOff val="50000"/>
                  </a:schemeClr>
                </a:solidFill>
              </a:rPr>
              <a:t>ore PowerPoint templates</a:t>
            </a:r>
            <a:r>
              <a:rPr lang="bs-Latn-BA" sz="1200" baseline="0" dirty="0">
                <a:solidFill>
                  <a:schemeClr val="tx1">
                    <a:lumMod val="50000"/>
                    <a:lumOff val="50000"/>
                  </a:schemeClr>
                </a:solidFill>
              </a:rPr>
              <a:t> on </a:t>
            </a:r>
            <a:r>
              <a:rPr lang="bs-Latn-BA" sz="1200" b="1" baseline="0" dirty="0">
                <a:solidFill>
                  <a:schemeClr val="tx1">
                    <a:lumMod val="50000"/>
                    <a:lumOff val="50000"/>
                  </a:schemeClr>
                </a:solidFill>
                <a:hlinkClick r:id="rId12"/>
              </a:rPr>
              <a:t>prezentr.com</a:t>
            </a:r>
            <a:r>
              <a:rPr lang="bs-Latn-BA" sz="1200" baseline="0" dirty="0">
                <a:solidFill>
                  <a:schemeClr val="tx1">
                    <a:lumMod val="50000"/>
                    <a:lumOff val="50000"/>
                  </a:schemeClr>
                </a:solidFill>
              </a:rPr>
              <a:t>!</a:t>
            </a:r>
            <a:endParaRPr lang="en-US" sz="1200" dirty="0">
              <a:solidFill>
                <a:schemeClr val="tx1">
                  <a:lumMod val="50000"/>
                  <a:lumOff val="50000"/>
                </a:schemeClr>
              </a:solidFill>
            </a:endParaRP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Lst>
  <p:txStyles>
    <p:titleStyle>
      <a:lvl1pPr algn="ctr" defTabSz="914400" rtl="0" eaLnBrk="1" latinLnBrk="0" hangingPunct="1">
        <a:lnSpc>
          <a:spcPct val="90000"/>
        </a:lnSpc>
        <a:spcBef>
          <a:spcPct val="0"/>
        </a:spcBef>
        <a:buNone/>
        <a:defRPr sz="4400" b="1" kern="1200">
          <a:solidFill>
            <a:srgbClr val="052D43"/>
          </a:solidFill>
          <a:latin typeface="Montserrat" pitchFamily="2" charset="77"/>
          <a:ea typeface="Droid Sans" panose="020B0606030804020204" pitchFamily="34" charset="0"/>
          <a:cs typeface="Futura Medium" panose="020B0602020204020303" pitchFamily="34" charset="-79"/>
        </a:defRPr>
      </a:lvl1pPr>
    </p:titleStyle>
    <p:bodyStyle>
      <a:lvl1pPr marL="228600" indent="-228600" algn="l" defTabSz="914400" rtl="0" eaLnBrk="1" latinLnBrk="0" hangingPunct="1">
        <a:lnSpc>
          <a:spcPct val="90000"/>
        </a:lnSpc>
        <a:spcBef>
          <a:spcPts val="1000"/>
        </a:spcBef>
        <a:buFontTx/>
        <a:buBlip>
          <a:blip r:embed="rId13"/>
        </a:buBlip>
        <a:defRPr sz="2800" b="0" i="0" kern="1200">
          <a:solidFill>
            <a:srgbClr val="052D43"/>
          </a:solidFill>
          <a:latin typeface="Montserrat Light" pitchFamily="2" charset="77"/>
          <a:ea typeface="Droid Sans" panose="020B0606030804020204" pitchFamily="34" charset="0"/>
          <a:cs typeface="Futura Medium" panose="020B0602020204020303" pitchFamily="34" charset="-79"/>
        </a:defRPr>
      </a:lvl1pPr>
      <a:lvl2pPr marL="685800" indent="-228600" algn="l" defTabSz="914400" rtl="0" eaLnBrk="1" latinLnBrk="0" hangingPunct="1">
        <a:lnSpc>
          <a:spcPct val="90000"/>
        </a:lnSpc>
        <a:spcBef>
          <a:spcPts val="500"/>
        </a:spcBef>
        <a:buFontTx/>
        <a:buBlip>
          <a:blip r:embed="rId13"/>
        </a:buBlip>
        <a:defRPr sz="2400" b="0" i="0" kern="1200">
          <a:solidFill>
            <a:srgbClr val="052D43"/>
          </a:solidFill>
          <a:latin typeface="Montserrat Light" pitchFamily="2" charset="77"/>
          <a:ea typeface="Droid Sans" panose="020B0606030804020204" pitchFamily="34" charset="0"/>
          <a:cs typeface="Futura Medium" panose="020B0602020204020303" pitchFamily="34" charset="-79"/>
        </a:defRPr>
      </a:lvl2pPr>
      <a:lvl3pPr marL="1143000" indent="-228600" algn="l" defTabSz="914400" rtl="0" eaLnBrk="1" latinLnBrk="0" hangingPunct="1">
        <a:lnSpc>
          <a:spcPct val="90000"/>
        </a:lnSpc>
        <a:spcBef>
          <a:spcPts val="500"/>
        </a:spcBef>
        <a:buFontTx/>
        <a:buBlip>
          <a:blip r:embed="rId13"/>
        </a:buBlip>
        <a:defRPr sz="2000" b="0" i="0" kern="1200">
          <a:solidFill>
            <a:srgbClr val="052D43"/>
          </a:solidFill>
          <a:latin typeface="Montserrat Light" pitchFamily="2" charset="77"/>
          <a:ea typeface="Droid Sans" panose="020B0606030804020204" pitchFamily="34" charset="0"/>
          <a:cs typeface="Futura Medium" panose="020B0602020204020303" pitchFamily="34" charset="-79"/>
        </a:defRPr>
      </a:lvl3pPr>
      <a:lvl4pPr marL="1600200" indent="-228600" algn="l" defTabSz="914400" rtl="0" eaLnBrk="1" latinLnBrk="0" hangingPunct="1">
        <a:lnSpc>
          <a:spcPct val="90000"/>
        </a:lnSpc>
        <a:spcBef>
          <a:spcPts val="500"/>
        </a:spcBef>
        <a:buFontTx/>
        <a:buBlip>
          <a:blip r:embed="rId13"/>
        </a:buBlip>
        <a:defRPr sz="1800" b="0" i="0" kern="1200">
          <a:solidFill>
            <a:srgbClr val="052D43"/>
          </a:solidFill>
          <a:latin typeface="Montserrat Light" pitchFamily="2" charset="77"/>
          <a:ea typeface="Droid Sans" panose="020B0606030804020204" pitchFamily="34" charset="0"/>
          <a:cs typeface="Futura Medium" panose="020B0602020204020303" pitchFamily="34" charset="-79"/>
        </a:defRPr>
      </a:lvl4pPr>
      <a:lvl5pPr marL="2057400" indent="-228600" algn="l" defTabSz="914400" rtl="0" eaLnBrk="1" latinLnBrk="0" hangingPunct="1">
        <a:lnSpc>
          <a:spcPct val="90000"/>
        </a:lnSpc>
        <a:spcBef>
          <a:spcPts val="500"/>
        </a:spcBef>
        <a:buFontTx/>
        <a:buBlip>
          <a:blip r:embed="rId13"/>
        </a:buBlip>
        <a:defRPr sz="1800" b="0" i="0" kern="1200">
          <a:solidFill>
            <a:srgbClr val="052D43"/>
          </a:solidFill>
          <a:latin typeface="Montserrat Light" pitchFamily="2" charset="77"/>
          <a:ea typeface="Droid Sans" panose="020B0606030804020204" pitchFamily="34" charset="0"/>
          <a:cs typeface="Futura Medium" panose="020B06020202040203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789611"/>
            <a:ext cx="10515600" cy="4387352"/>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838200" y="6356350"/>
            <a:ext cx="1426698" cy="365125"/>
          </a:xfrm>
          <a:prstGeom prst="rect">
            <a:avLst/>
          </a:prstGeom>
        </p:spPr>
        <p:txBody>
          <a:bodyPr vert="horz" lIns="91440" tIns="45720" rIns="91440" bIns="45720" rtlCol="0" anchor="ctr"/>
          <a:lstStyle>
            <a:lvl1pPr algn="l">
              <a:defRPr sz="1200">
                <a:solidFill>
                  <a:schemeClr val="bg1"/>
                </a:solidFill>
                <a:latin typeface="Montserrat" pitchFamily="2" charset="77"/>
                <a:ea typeface="Droid Sans" panose="020B0606030804020204" pitchFamily="34" charset="0"/>
                <a:cs typeface="Futura Medium" panose="020B0602020204020303" pitchFamily="34" charset="-79"/>
              </a:defRPr>
            </a:lvl1pPr>
          </a:lstStyle>
          <a:p>
            <a:fld id="{276D79ED-3FA7-4EF8-964B-EB8BCFAB02F8}" type="datetimeFigureOut">
              <a:rPr lang="en-US" smtClean="0"/>
            </a:fld>
            <a:endParaRPr lang="en-US"/>
          </a:p>
        </p:txBody>
      </p:sp>
      <p:sp>
        <p:nvSpPr>
          <p:cNvPr id="5" name="Footer Placeholder 4"/>
          <p:cNvSpPr>
            <a:spLocks noGrp="1"/>
          </p:cNvSpPr>
          <p:nvPr>
            <p:ph type="ftr" sz="quarter" idx="3"/>
          </p:nvPr>
        </p:nvSpPr>
        <p:spPr>
          <a:xfrm>
            <a:off x="2461846" y="6356350"/>
            <a:ext cx="4557932" cy="365125"/>
          </a:xfrm>
          <a:prstGeom prst="rect">
            <a:avLst/>
          </a:prstGeom>
        </p:spPr>
        <p:txBody>
          <a:bodyPr vert="horz" lIns="91440" tIns="45720" rIns="91440" bIns="45720" rtlCol="0" anchor="ctr"/>
          <a:lstStyle>
            <a:lvl1pPr algn="ctr">
              <a:defRPr sz="1200">
                <a:solidFill>
                  <a:schemeClr val="bg1"/>
                </a:solidFill>
                <a:latin typeface="Montserrat" pitchFamily="2" charset="77"/>
                <a:ea typeface="Droid Sans" panose="020B0606030804020204" pitchFamily="34" charset="0"/>
                <a:cs typeface="Futura Medium" panose="020B0602020204020303" pitchFamily="34" charset="-79"/>
              </a:defRPr>
            </a:lvl1pPr>
          </a:lstStyle>
          <a:p>
            <a:endParaRPr lang="en-US"/>
          </a:p>
        </p:txBody>
      </p:sp>
      <p:sp>
        <p:nvSpPr>
          <p:cNvPr id="6" name="Slide Number Placeholder 5"/>
          <p:cNvSpPr>
            <a:spLocks noGrp="1"/>
          </p:cNvSpPr>
          <p:nvPr>
            <p:ph type="sldNum" sz="quarter" idx="4"/>
          </p:nvPr>
        </p:nvSpPr>
        <p:spPr>
          <a:xfrm>
            <a:off x="7216726" y="6356350"/>
            <a:ext cx="1378634" cy="365125"/>
          </a:xfrm>
          <a:prstGeom prst="rect">
            <a:avLst/>
          </a:prstGeom>
        </p:spPr>
        <p:txBody>
          <a:bodyPr vert="horz" lIns="91440" tIns="45720" rIns="91440" bIns="45720" rtlCol="0" anchor="ctr"/>
          <a:lstStyle>
            <a:lvl1pPr algn="r">
              <a:defRPr sz="1200">
                <a:solidFill>
                  <a:schemeClr val="bg1"/>
                </a:solidFill>
                <a:latin typeface="Montserrat" pitchFamily="2" charset="77"/>
                <a:ea typeface="Droid Sans" panose="020B0606030804020204" pitchFamily="34" charset="0"/>
                <a:cs typeface="Futura Medium" panose="020B0602020204020303" pitchFamily="34" charset="-79"/>
              </a:defRPr>
            </a:lvl1pPr>
          </a:lstStyle>
          <a:p>
            <a:fld id="{C6F12CB2-7F2C-47B9-AE70-22A94B49F233}" type="slidenum">
              <a:rPr lang="en-US" smtClean="0"/>
            </a:fld>
            <a:endParaRPr lang="en-US"/>
          </a:p>
        </p:txBody>
      </p:sp>
      <p:pic>
        <p:nvPicPr>
          <p:cNvPr id="7" name="Picture 6"/>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8" name="TextBox 7"/>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tx1">
                    <a:lumMod val="50000"/>
                    <a:lumOff val="50000"/>
                  </a:schemeClr>
                </a:solidFill>
              </a:rPr>
              <a:t>Find</a:t>
            </a:r>
            <a:r>
              <a:rPr lang="bs-Latn-BA" sz="1200" baseline="0" dirty="0">
                <a:solidFill>
                  <a:schemeClr val="tx1">
                    <a:lumMod val="50000"/>
                    <a:lumOff val="50000"/>
                  </a:schemeClr>
                </a:solidFill>
              </a:rPr>
              <a:t> m</a:t>
            </a:r>
            <a:r>
              <a:rPr lang="bs-Latn-BA" sz="1200" dirty="0">
                <a:solidFill>
                  <a:schemeClr val="tx1">
                    <a:lumMod val="50000"/>
                    <a:lumOff val="50000"/>
                  </a:schemeClr>
                </a:solidFill>
              </a:rPr>
              <a:t>ore PowerPoint templates</a:t>
            </a:r>
            <a:r>
              <a:rPr lang="bs-Latn-BA" sz="1200" baseline="0" dirty="0">
                <a:solidFill>
                  <a:schemeClr val="tx1">
                    <a:lumMod val="50000"/>
                    <a:lumOff val="50000"/>
                  </a:schemeClr>
                </a:solidFill>
              </a:rPr>
              <a:t> on </a:t>
            </a:r>
            <a:r>
              <a:rPr lang="bs-Latn-BA" sz="1200" b="1" baseline="0" dirty="0">
                <a:solidFill>
                  <a:schemeClr val="tx1">
                    <a:lumMod val="50000"/>
                    <a:lumOff val="50000"/>
                  </a:schemeClr>
                </a:solidFill>
                <a:hlinkClick r:id="rId12"/>
              </a:rPr>
              <a:t>prezentr.com</a:t>
            </a:r>
            <a:r>
              <a:rPr lang="bs-Latn-BA" sz="1200" baseline="0" dirty="0">
                <a:solidFill>
                  <a:schemeClr val="tx1">
                    <a:lumMod val="50000"/>
                    <a:lumOff val="50000"/>
                  </a:schemeClr>
                </a:solidFill>
              </a:rPr>
              <a:t>!</a:t>
            </a:r>
            <a:endParaRPr lang="en-US" sz="1200" dirty="0">
              <a:solidFill>
                <a:schemeClr val="tx1">
                  <a:lumMod val="50000"/>
                  <a:lumOff val="50000"/>
                </a:schemeClr>
              </a:solidFill>
            </a:endParaRPr>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Lst>
  <p:txStyles>
    <p:titleStyle>
      <a:lvl1pPr algn="ctr" defTabSz="914400" rtl="0" eaLnBrk="1" latinLnBrk="0" hangingPunct="1">
        <a:lnSpc>
          <a:spcPct val="90000"/>
        </a:lnSpc>
        <a:spcBef>
          <a:spcPct val="0"/>
        </a:spcBef>
        <a:buNone/>
        <a:defRPr sz="4400" b="1" kern="1200">
          <a:solidFill>
            <a:srgbClr val="052D43"/>
          </a:solidFill>
          <a:latin typeface="Montserrat" pitchFamily="2" charset="77"/>
          <a:ea typeface="Droid Sans" panose="020B0606030804020204" pitchFamily="34" charset="0"/>
          <a:cs typeface="Futura Medium" panose="020B0602020204020303" pitchFamily="34" charset="-79"/>
        </a:defRPr>
      </a:lvl1pPr>
    </p:titleStyle>
    <p:bodyStyle>
      <a:lvl1pPr marL="228600" indent="-228600" algn="l" defTabSz="914400" rtl="0" eaLnBrk="1" latinLnBrk="0" hangingPunct="1">
        <a:lnSpc>
          <a:spcPct val="90000"/>
        </a:lnSpc>
        <a:spcBef>
          <a:spcPts val="1000"/>
        </a:spcBef>
        <a:buFontTx/>
        <a:buBlip>
          <a:blip r:embed="rId13"/>
        </a:buBlip>
        <a:defRPr sz="2800" b="0" i="0" kern="1200">
          <a:solidFill>
            <a:srgbClr val="052D43"/>
          </a:solidFill>
          <a:latin typeface="Montserrat Light" pitchFamily="2" charset="77"/>
          <a:ea typeface="Droid Sans" panose="020B0606030804020204" pitchFamily="34" charset="0"/>
          <a:cs typeface="Futura Medium" panose="020B0602020204020303" pitchFamily="34" charset="-79"/>
        </a:defRPr>
      </a:lvl1pPr>
      <a:lvl2pPr marL="685800" indent="-228600" algn="l" defTabSz="914400" rtl="0" eaLnBrk="1" latinLnBrk="0" hangingPunct="1">
        <a:lnSpc>
          <a:spcPct val="90000"/>
        </a:lnSpc>
        <a:spcBef>
          <a:spcPts val="500"/>
        </a:spcBef>
        <a:buFontTx/>
        <a:buBlip>
          <a:blip r:embed="rId13"/>
        </a:buBlip>
        <a:defRPr sz="2400" b="0" i="0" kern="1200">
          <a:solidFill>
            <a:srgbClr val="052D43"/>
          </a:solidFill>
          <a:latin typeface="Montserrat Light" pitchFamily="2" charset="77"/>
          <a:ea typeface="Droid Sans" panose="020B0606030804020204" pitchFamily="34" charset="0"/>
          <a:cs typeface="Futura Medium" panose="020B0602020204020303" pitchFamily="34" charset="-79"/>
        </a:defRPr>
      </a:lvl2pPr>
      <a:lvl3pPr marL="1143000" indent="-228600" algn="l" defTabSz="914400" rtl="0" eaLnBrk="1" latinLnBrk="0" hangingPunct="1">
        <a:lnSpc>
          <a:spcPct val="90000"/>
        </a:lnSpc>
        <a:spcBef>
          <a:spcPts val="500"/>
        </a:spcBef>
        <a:buFontTx/>
        <a:buBlip>
          <a:blip r:embed="rId13"/>
        </a:buBlip>
        <a:defRPr sz="2000" b="0" i="0" kern="1200">
          <a:solidFill>
            <a:srgbClr val="052D43"/>
          </a:solidFill>
          <a:latin typeface="Montserrat Light" pitchFamily="2" charset="77"/>
          <a:ea typeface="Droid Sans" panose="020B0606030804020204" pitchFamily="34" charset="0"/>
          <a:cs typeface="Futura Medium" panose="020B0602020204020303" pitchFamily="34" charset="-79"/>
        </a:defRPr>
      </a:lvl3pPr>
      <a:lvl4pPr marL="1600200" indent="-228600" algn="l" defTabSz="914400" rtl="0" eaLnBrk="1" latinLnBrk="0" hangingPunct="1">
        <a:lnSpc>
          <a:spcPct val="90000"/>
        </a:lnSpc>
        <a:spcBef>
          <a:spcPts val="500"/>
        </a:spcBef>
        <a:buFontTx/>
        <a:buBlip>
          <a:blip r:embed="rId13"/>
        </a:buBlip>
        <a:defRPr sz="1800" b="0" i="0" kern="1200">
          <a:solidFill>
            <a:srgbClr val="052D43"/>
          </a:solidFill>
          <a:latin typeface="Montserrat Light" pitchFamily="2" charset="77"/>
          <a:ea typeface="Droid Sans" panose="020B0606030804020204" pitchFamily="34" charset="0"/>
          <a:cs typeface="Futura Medium" panose="020B0602020204020303" pitchFamily="34" charset="-79"/>
        </a:defRPr>
      </a:lvl4pPr>
      <a:lvl5pPr marL="2057400" indent="-228600" algn="l" defTabSz="914400" rtl="0" eaLnBrk="1" latinLnBrk="0" hangingPunct="1">
        <a:lnSpc>
          <a:spcPct val="90000"/>
        </a:lnSpc>
        <a:spcBef>
          <a:spcPts val="500"/>
        </a:spcBef>
        <a:buFontTx/>
        <a:buBlip>
          <a:blip r:embed="rId13"/>
        </a:buBlip>
        <a:defRPr sz="1800" b="0" i="0" kern="1200">
          <a:solidFill>
            <a:srgbClr val="052D43"/>
          </a:solidFill>
          <a:latin typeface="Montserrat Light" pitchFamily="2" charset="77"/>
          <a:ea typeface="Droid Sans" panose="020B0606030804020204" pitchFamily="34" charset="0"/>
          <a:cs typeface="Futura Medium" panose="020B06020202040203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789611"/>
            <a:ext cx="10515600" cy="4387352"/>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838200" y="6356350"/>
            <a:ext cx="1426698" cy="365125"/>
          </a:xfrm>
          <a:prstGeom prst="rect">
            <a:avLst/>
          </a:prstGeom>
        </p:spPr>
        <p:txBody>
          <a:bodyPr vert="horz" lIns="91440" tIns="45720" rIns="91440" bIns="45720" rtlCol="0" anchor="ctr"/>
          <a:lstStyle>
            <a:lvl1pPr algn="l">
              <a:defRPr sz="1200">
                <a:solidFill>
                  <a:schemeClr val="bg1"/>
                </a:solidFill>
                <a:latin typeface="Montserrat" pitchFamily="2" charset="77"/>
                <a:ea typeface="Droid Sans" panose="020B0606030804020204" pitchFamily="34" charset="0"/>
                <a:cs typeface="Futura Medium" panose="020B0602020204020303" pitchFamily="34" charset="-79"/>
              </a:defRPr>
            </a:lvl1pPr>
          </a:lstStyle>
          <a:p>
            <a:fld id="{276D79ED-3FA7-4EF8-964B-EB8BCFAB02F8}" type="datetimeFigureOut">
              <a:rPr lang="en-US" smtClean="0"/>
            </a:fld>
            <a:endParaRPr lang="en-US"/>
          </a:p>
        </p:txBody>
      </p:sp>
      <p:sp>
        <p:nvSpPr>
          <p:cNvPr id="5" name="Footer Placeholder 4"/>
          <p:cNvSpPr>
            <a:spLocks noGrp="1"/>
          </p:cNvSpPr>
          <p:nvPr>
            <p:ph type="ftr" sz="quarter" idx="3"/>
          </p:nvPr>
        </p:nvSpPr>
        <p:spPr>
          <a:xfrm>
            <a:off x="2461846" y="6356350"/>
            <a:ext cx="4557932" cy="365125"/>
          </a:xfrm>
          <a:prstGeom prst="rect">
            <a:avLst/>
          </a:prstGeom>
        </p:spPr>
        <p:txBody>
          <a:bodyPr vert="horz" lIns="91440" tIns="45720" rIns="91440" bIns="45720" rtlCol="0" anchor="ctr"/>
          <a:lstStyle>
            <a:lvl1pPr algn="ctr">
              <a:defRPr sz="1200">
                <a:solidFill>
                  <a:schemeClr val="bg1"/>
                </a:solidFill>
                <a:latin typeface="Montserrat" pitchFamily="2" charset="77"/>
                <a:ea typeface="Droid Sans" panose="020B0606030804020204" pitchFamily="34" charset="0"/>
                <a:cs typeface="Futura Medium" panose="020B0602020204020303" pitchFamily="34" charset="-79"/>
              </a:defRPr>
            </a:lvl1pPr>
          </a:lstStyle>
          <a:p>
            <a:endParaRPr lang="en-US"/>
          </a:p>
        </p:txBody>
      </p:sp>
      <p:sp>
        <p:nvSpPr>
          <p:cNvPr id="6" name="Slide Number Placeholder 5"/>
          <p:cNvSpPr>
            <a:spLocks noGrp="1"/>
          </p:cNvSpPr>
          <p:nvPr>
            <p:ph type="sldNum" sz="quarter" idx="4"/>
          </p:nvPr>
        </p:nvSpPr>
        <p:spPr>
          <a:xfrm>
            <a:off x="7216726" y="6356350"/>
            <a:ext cx="1378634" cy="365125"/>
          </a:xfrm>
          <a:prstGeom prst="rect">
            <a:avLst/>
          </a:prstGeom>
        </p:spPr>
        <p:txBody>
          <a:bodyPr vert="horz" lIns="91440" tIns="45720" rIns="91440" bIns="45720" rtlCol="0" anchor="ctr"/>
          <a:lstStyle>
            <a:lvl1pPr algn="r">
              <a:defRPr sz="1200">
                <a:solidFill>
                  <a:schemeClr val="bg1"/>
                </a:solidFill>
                <a:latin typeface="Montserrat" pitchFamily="2" charset="77"/>
                <a:ea typeface="Droid Sans" panose="020B0606030804020204" pitchFamily="34" charset="0"/>
                <a:cs typeface="Futura Medium" panose="020B0602020204020303" pitchFamily="34" charset="-79"/>
              </a:defRPr>
            </a:lvl1pPr>
          </a:lstStyle>
          <a:p>
            <a:fld id="{C6F12CB2-7F2C-47B9-AE70-22A94B49F233}" type="slidenum">
              <a:rPr lang="en-US" smtClean="0"/>
            </a:fld>
            <a:endParaRPr lang="en-US"/>
          </a:p>
        </p:txBody>
      </p:sp>
      <p:pic>
        <p:nvPicPr>
          <p:cNvPr id="7" name="Picture 6"/>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8" name="TextBox 7"/>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tx1">
                    <a:lumMod val="50000"/>
                    <a:lumOff val="50000"/>
                  </a:schemeClr>
                </a:solidFill>
              </a:rPr>
              <a:t>Find</a:t>
            </a:r>
            <a:r>
              <a:rPr lang="bs-Latn-BA" sz="1200" baseline="0" dirty="0">
                <a:solidFill>
                  <a:schemeClr val="tx1">
                    <a:lumMod val="50000"/>
                    <a:lumOff val="50000"/>
                  </a:schemeClr>
                </a:solidFill>
              </a:rPr>
              <a:t> m</a:t>
            </a:r>
            <a:r>
              <a:rPr lang="bs-Latn-BA" sz="1200" dirty="0">
                <a:solidFill>
                  <a:schemeClr val="tx1">
                    <a:lumMod val="50000"/>
                    <a:lumOff val="50000"/>
                  </a:schemeClr>
                </a:solidFill>
              </a:rPr>
              <a:t>ore PowerPoint templates</a:t>
            </a:r>
            <a:r>
              <a:rPr lang="bs-Latn-BA" sz="1200" baseline="0" dirty="0">
                <a:solidFill>
                  <a:schemeClr val="tx1">
                    <a:lumMod val="50000"/>
                    <a:lumOff val="50000"/>
                  </a:schemeClr>
                </a:solidFill>
              </a:rPr>
              <a:t> on </a:t>
            </a:r>
            <a:r>
              <a:rPr lang="bs-Latn-BA" sz="1200" b="1" baseline="0" dirty="0">
                <a:solidFill>
                  <a:schemeClr val="tx1">
                    <a:lumMod val="50000"/>
                    <a:lumOff val="50000"/>
                  </a:schemeClr>
                </a:solidFill>
                <a:hlinkClick r:id="rId12"/>
              </a:rPr>
              <a:t>prezentr.com</a:t>
            </a:r>
            <a:r>
              <a:rPr lang="bs-Latn-BA" sz="1200" baseline="0" dirty="0">
                <a:solidFill>
                  <a:schemeClr val="tx1">
                    <a:lumMod val="50000"/>
                    <a:lumOff val="50000"/>
                  </a:schemeClr>
                </a:solidFill>
              </a:rPr>
              <a:t>!</a:t>
            </a:r>
            <a:endParaRPr lang="en-US" sz="1200" dirty="0">
              <a:solidFill>
                <a:schemeClr val="tx1">
                  <a:lumMod val="50000"/>
                  <a:lumOff val="50000"/>
                </a:schemeClr>
              </a:solidFill>
            </a:endParaRPr>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Lst>
  <p:txStyles>
    <p:titleStyle>
      <a:lvl1pPr algn="ctr" defTabSz="914400" rtl="0" eaLnBrk="1" latinLnBrk="0" hangingPunct="1">
        <a:lnSpc>
          <a:spcPct val="90000"/>
        </a:lnSpc>
        <a:spcBef>
          <a:spcPct val="0"/>
        </a:spcBef>
        <a:buNone/>
        <a:defRPr sz="4400" b="1" kern="1200">
          <a:solidFill>
            <a:srgbClr val="052D43"/>
          </a:solidFill>
          <a:latin typeface="Montserrat" pitchFamily="2" charset="77"/>
          <a:ea typeface="Droid Sans" panose="020B0606030804020204" pitchFamily="34" charset="0"/>
          <a:cs typeface="Futura Medium" panose="020B0602020204020303" pitchFamily="34" charset="-79"/>
        </a:defRPr>
      </a:lvl1pPr>
    </p:titleStyle>
    <p:bodyStyle>
      <a:lvl1pPr marL="228600" indent="-228600" algn="l" defTabSz="914400" rtl="0" eaLnBrk="1" latinLnBrk="0" hangingPunct="1">
        <a:lnSpc>
          <a:spcPct val="90000"/>
        </a:lnSpc>
        <a:spcBef>
          <a:spcPts val="1000"/>
        </a:spcBef>
        <a:buFontTx/>
        <a:buBlip>
          <a:blip r:embed="rId13"/>
        </a:buBlip>
        <a:defRPr sz="2800" b="0" i="0" kern="1200">
          <a:solidFill>
            <a:srgbClr val="052D43"/>
          </a:solidFill>
          <a:latin typeface="Montserrat Light" pitchFamily="2" charset="77"/>
          <a:ea typeface="Droid Sans" panose="020B0606030804020204" pitchFamily="34" charset="0"/>
          <a:cs typeface="Futura Medium" panose="020B0602020204020303" pitchFamily="34" charset="-79"/>
        </a:defRPr>
      </a:lvl1pPr>
      <a:lvl2pPr marL="685800" indent="-228600" algn="l" defTabSz="914400" rtl="0" eaLnBrk="1" latinLnBrk="0" hangingPunct="1">
        <a:lnSpc>
          <a:spcPct val="90000"/>
        </a:lnSpc>
        <a:spcBef>
          <a:spcPts val="500"/>
        </a:spcBef>
        <a:buFontTx/>
        <a:buBlip>
          <a:blip r:embed="rId13"/>
        </a:buBlip>
        <a:defRPr sz="2400" b="0" i="0" kern="1200">
          <a:solidFill>
            <a:srgbClr val="052D43"/>
          </a:solidFill>
          <a:latin typeface="Montserrat Light" pitchFamily="2" charset="77"/>
          <a:ea typeface="Droid Sans" panose="020B0606030804020204" pitchFamily="34" charset="0"/>
          <a:cs typeface="Futura Medium" panose="020B0602020204020303" pitchFamily="34" charset="-79"/>
        </a:defRPr>
      </a:lvl2pPr>
      <a:lvl3pPr marL="1143000" indent="-228600" algn="l" defTabSz="914400" rtl="0" eaLnBrk="1" latinLnBrk="0" hangingPunct="1">
        <a:lnSpc>
          <a:spcPct val="90000"/>
        </a:lnSpc>
        <a:spcBef>
          <a:spcPts val="500"/>
        </a:spcBef>
        <a:buFontTx/>
        <a:buBlip>
          <a:blip r:embed="rId13"/>
        </a:buBlip>
        <a:defRPr sz="2000" b="0" i="0" kern="1200">
          <a:solidFill>
            <a:srgbClr val="052D43"/>
          </a:solidFill>
          <a:latin typeface="Montserrat Light" pitchFamily="2" charset="77"/>
          <a:ea typeface="Droid Sans" panose="020B0606030804020204" pitchFamily="34" charset="0"/>
          <a:cs typeface="Futura Medium" panose="020B0602020204020303" pitchFamily="34" charset="-79"/>
        </a:defRPr>
      </a:lvl3pPr>
      <a:lvl4pPr marL="1600200" indent="-228600" algn="l" defTabSz="914400" rtl="0" eaLnBrk="1" latinLnBrk="0" hangingPunct="1">
        <a:lnSpc>
          <a:spcPct val="90000"/>
        </a:lnSpc>
        <a:spcBef>
          <a:spcPts val="500"/>
        </a:spcBef>
        <a:buFontTx/>
        <a:buBlip>
          <a:blip r:embed="rId13"/>
        </a:buBlip>
        <a:defRPr sz="1800" b="0" i="0" kern="1200">
          <a:solidFill>
            <a:srgbClr val="052D43"/>
          </a:solidFill>
          <a:latin typeface="Montserrat Light" pitchFamily="2" charset="77"/>
          <a:ea typeface="Droid Sans" panose="020B0606030804020204" pitchFamily="34" charset="0"/>
          <a:cs typeface="Futura Medium" panose="020B0602020204020303" pitchFamily="34" charset="-79"/>
        </a:defRPr>
      </a:lvl4pPr>
      <a:lvl5pPr marL="2057400" indent="-228600" algn="l" defTabSz="914400" rtl="0" eaLnBrk="1" latinLnBrk="0" hangingPunct="1">
        <a:lnSpc>
          <a:spcPct val="90000"/>
        </a:lnSpc>
        <a:spcBef>
          <a:spcPts val="500"/>
        </a:spcBef>
        <a:buFontTx/>
        <a:buBlip>
          <a:blip r:embed="rId13"/>
        </a:buBlip>
        <a:defRPr sz="1800" b="0" i="0" kern="1200">
          <a:solidFill>
            <a:srgbClr val="052D43"/>
          </a:solidFill>
          <a:latin typeface="Montserrat Light" pitchFamily="2" charset="77"/>
          <a:ea typeface="Droid Sans" panose="020B0606030804020204" pitchFamily="34" charset="0"/>
          <a:cs typeface="Futura Medium" panose="020B06020202040203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789611"/>
            <a:ext cx="10515600" cy="4387352"/>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838200" y="6356350"/>
            <a:ext cx="1426698" cy="365125"/>
          </a:xfrm>
          <a:prstGeom prst="rect">
            <a:avLst/>
          </a:prstGeom>
        </p:spPr>
        <p:txBody>
          <a:bodyPr vert="horz" lIns="91440" tIns="45720" rIns="91440" bIns="45720" rtlCol="0" anchor="ctr"/>
          <a:lstStyle>
            <a:lvl1pPr algn="l">
              <a:defRPr sz="1200">
                <a:solidFill>
                  <a:schemeClr val="bg1"/>
                </a:solidFill>
                <a:latin typeface="Montserrat" pitchFamily="2" charset="77"/>
                <a:ea typeface="Droid Sans" panose="020B0606030804020204" pitchFamily="34" charset="0"/>
                <a:cs typeface="Futura Medium" panose="020B0602020204020303" pitchFamily="34" charset="-79"/>
              </a:defRPr>
            </a:lvl1pPr>
          </a:lstStyle>
          <a:p>
            <a:fld id="{276D79ED-3FA7-4EF8-964B-EB8BCFAB02F8}" type="datetimeFigureOut">
              <a:rPr lang="en-US" smtClean="0"/>
            </a:fld>
            <a:endParaRPr lang="en-US"/>
          </a:p>
        </p:txBody>
      </p:sp>
      <p:sp>
        <p:nvSpPr>
          <p:cNvPr id="5" name="Footer Placeholder 4"/>
          <p:cNvSpPr>
            <a:spLocks noGrp="1"/>
          </p:cNvSpPr>
          <p:nvPr>
            <p:ph type="ftr" sz="quarter" idx="3"/>
          </p:nvPr>
        </p:nvSpPr>
        <p:spPr>
          <a:xfrm>
            <a:off x="2461846" y="6356350"/>
            <a:ext cx="4557932" cy="365125"/>
          </a:xfrm>
          <a:prstGeom prst="rect">
            <a:avLst/>
          </a:prstGeom>
        </p:spPr>
        <p:txBody>
          <a:bodyPr vert="horz" lIns="91440" tIns="45720" rIns="91440" bIns="45720" rtlCol="0" anchor="ctr"/>
          <a:lstStyle>
            <a:lvl1pPr algn="ctr">
              <a:defRPr sz="1200">
                <a:solidFill>
                  <a:schemeClr val="bg1"/>
                </a:solidFill>
                <a:latin typeface="Montserrat" pitchFamily="2" charset="77"/>
                <a:ea typeface="Droid Sans" panose="020B0606030804020204" pitchFamily="34" charset="0"/>
                <a:cs typeface="Futura Medium" panose="020B0602020204020303" pitchFamily="34" charset="-79"/>
              </a:defRPr>
            </a:lvl1pPr>
          </a:lstStyle>
          <a:p>
            <a:endParaRPr lang="en-US"/>
          </a:p>
        </p:txBody>
      </p:sp>
      <p:sp>
        <p:nvSpPr>
          <p:cNvPr id="6" name="Slide Number Placeholder 5"/>
          <p:cNvSpPr>
            <a:spLocks noGrp="1"/>
          </p:cNvSpPr>
          <p:nvPr>
            <p:ph type="sldNum" sz="quarter" idx="4"/>
          </p:nvPr>
        </p:nvSpPr>
        <p:spPr>
          <a:xfrm>
            <a:off x="7216726" y="6356350"/>
            <a:ext cx="1378634" cy="365125"/>
          </a:xfrm>
          <a:prstGeom prst="rect">
            <a:avLst/>
          </a:prstGeom>
        </p:spPr>
        <p:txBody>
          <a:bodyPr vert="horz" lIns="91440" tIns="45720" rIns="91440" bIns="45720" rtlCol="0" anchor="ctr"/>
          <a:lstStyle>
            <a:lvl1pPr algn="r">
              <a:defRPr sz="1200">
                <a:solidFill>
                  <a:schemeClr val="bg1"/>
                </a:solidFill>
                <a:latin typeface="Montserrat" pitchFamily="2" charset="77"/>
                <a:ea typeface="Droid Sans" panose="020B0606030804020204" pitchFamily="34" charset="0"/>
                <a:cs typeface="Futura Medium" panose="020B0602020204020303" pitchFamily="34" charset="-79"/>
              </a:defRPr>
            </a:lvl1pPr>
          </a:lstStyle>
          <a:p>
            <a:fld id="{C6F12CB2-7F2C-47B9-AE70-22A94B49F233}" type="slidenum">
              <a:rPr lang="en-US" smtClean="0"/>
            </a:fld>
            <a:endParaRPr lang="en-US"/>
          </a:p>
        </p:txBody>
      </p:sp>
      <p:pic>
        <p:nvPicPr>
          <p:cNvPr id="7" name="Picture 6"/>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8" name="TextBox 7"/>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tx1">
                    <a:lumMod val="50000"/>
                    <a:lumOff val="50000"/>
                  </a:schemeClr>
                </a:solidFill>
              </a:rPr>
              <a:t>Find</a:t>
            </a:r>
            <a:r>
              <a:rPr lang="bs-Latn-BA" sz="1200" baseline="0" dirty="0">
                <a:solidFill>
                  <a:schemeClr val="tx1">
                    <a:lumMod val="50000"/>
                    <a:lumOff val="50000"/>
                  </a:schemeClr>
                </a:solidFill>
              </a:rPr>
              <a:t> m</a:t>
            </a:r>
            <a:r>
              <a:rPr lang="bs-Latn-BA" sz="1200" dirty="0">
                <a:solidFill>
                  <a:schemeClr val="tx1">
                    <a:lumMod val="50000"/>
                    <a:lumOff val="50000"/>
                  </a:schemeClr>
                </a:solidFill>
              </a:rPr>
              <a:t>ore PowerPoint templates</a:t>
            </a:r>
            <a:r>
              <a:rPr lang="bs-Latn-BA" sz="1200" baseline="0" dirty="0">
                <a:solidFill>
                  <a:schemeClr val="tx1">
                    <a:lumMod val="50000"/>
                    <a:lumOff val="50000"/>
                  </a:schemeClr>
                </a:solidFill>
              </a:rPr>
              <a:t> on </a:t>
            </a:r>
            <a:r>
              <a:rPr lang="bs-Latn-BA" sz="1200" b="1" baseline="0" dirty="0">
                <a:solidFill>
                  <a:schemeClr val="tx1">
                    <a:lumMod val="50000"/>
                    <a:lumOff val="50000"/>
                  </a:schemeClr>
                </a:solidFill>
                <a:hlinkClick r:id="rId12"/>
              </a:rPr>
              <a:t>prezentr.com</a:t>
            </a:r>
            <a:r>
              <a:rPr lang="bs-Latn-BA" sz="1200" baseline="0" dirty="0">
                <a:solidFill>
                  <a:schemeClr val="tx1">
                    <a:lumMod val="50000"/>
                    <a:lumOff val="50000"/>
                  </a:schemeClr>
                </a:solidFill>
              </a:rPr>
              <a:t>!</a:t>
            </a:r>
            <a:endParaRPr lang="en-US" sz="1200" dirty="0">
              <a:solidFill>
                <a:schemeClr val="tx1">
                  <a:lumMod val="50000"/>
                  <a:lumOff val="50000"/>
                </a:schemeClr>
              </a:solidFill>
            </a:endParaRPr>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Lst>
  <p:txStyles>
    <p:titleStyle>
      <a:lvl1pPr algn="ctr" defTabSz="914400" rtl="0" eaLnBrk="1" latinLnBrk="0" hangingPunct="1">
        <a:lnSpc>
          <a:spcPct val="90000"/>
        </a:lnSpc>
        <a:spcBef>
          <a:spcPct val="0"/>
        </a:spcBef>
        <a:buNone/>
        <a:defRPr sz="4400" b="1" kern="1200">
          <a:solidFill>
            <a:srgbClr val="052D43"/>
          </a:solidFill>
          <a:latin typeface="Montserrat" pitchFamily="2" charset="77"/>
          <a:ea typeface="Droid Sans" panose="020B0606030804020204" pitchFamily="34" charset="0"/>
          <a:cs typeface="Futura Medium" panose="020B0602020204020303" pitchFamily="34" charset="-79"/>
        </a:defRPr>
      </a:lvl1pPr>
    </p:titleStyle>
    <p:bodyStyle>
      <a:lvl1pPr marL="228600" indent="-228600" algn="l" defTabSz="914400" rtl="0" eaLnBrk="1" latinLnBrk="0" hangingPunct="1">
        <a:lnSpc>
          <a:spcPct val="90000"/>
        </a:lnSpc>
        <a:spcBef>
          <a:spcPts val="1000"/>
        </a:spcBef>
        <a:buFontTx/>
        <a:buBlip>
          <a:blip r:embed="rId13"/>
        </a:buBlip>
        <a:defRPr sz="2800" b="0" i="0" kern="1200">
          <a:solidFill>
            <a:srgbClr val="052D43"/>
          </a:solidFill>
          <a:latin typeface="Montserrat Light" pitchFamily="2" charset="77"/>
          <a:ea typeface="Droid Sans" panose="020B0606030804020204" pitchFamily="34" charset="0"/>
          <a:cs typeface="Futura Medium" panose="020B0602020204020303" pitchFamily="34" charset="-79"/>
        </a:defRPr>
      </a:lvl1pPr>
      <a:lvl2pPr marL="685800" indent="-228600" algn="l" defTabSz="914400" rtl="0" eaLnBrk="1" latinLnBrk="0" hangingPunct="1">
        <a:lnSpc>
          <a:spcPct val="90000"/>
        </a:lnSpc>
        <a:spcBef>
          <a:spcPts val="500"/>
        </a:spcBef>
        <a:buFontTx/>
        <a:buBlip>
          <a:blip r:embed="rId13"/>
        </a:buBlip>
        <a:defRPr sz="2400" b="0" i="0" kern="1200">
          <a:solidFill>
            <a:srgbClr val="052D43"/>
          </a:solidFill>
          <a:latin typeface="Montserrat Light" pitchFamily="2" charset="77"/>
          <a:ea typeface="Droid Sans" panose="020B0606030804020204" pitchFamily="34" charset="0"/>
          <a:cs typeface="Futura Medium" panose="020B0602020204020303" pitchFamily="34" charset="-79"/>
        </a:defRPr>
      </a:lvl2pPr>
      <a:lvl3pPr marL="1143000" indent="-228600" algn="l" defTabSz="914400" rtl="0" eaLnBrk="1" latinLnBrk="0" hangingPunct="1">
        <a:lnSpc>
          <a:spcPct val="90000"/>
        </a:lnSpc>
        <a:spcBef>
          <a:spcPts val="500"/>
        </a:spcBef>
        <a:buFontTx/>
        <a:buBlip>
          <a:blip r:embed="rId13"/>
        </a:buBlip>
        <a:defRPr sz="2000" b="0" i="0" kern="1200">
          <a:solidFill>
            <a:srgbClr val="052D43"/>
          </a:solidFill>
          <a:latin typeface="Montserrat Light" pitchFamily="2" charset="77"/>
          <a:ea typeface="Droid Sans" panose="020B0606030804020204" pitchFamily="34" charset="0"/>
          <a:cs typeface="Futura Medium" panose="020B0602020204020303" pitchFamily="34" charset="-79"/>
        </a:defRPr>
      </a:lvl3pPr>
      <a:lvl4pPr marL="1600200" indent="-228600" algn="l" defTabSz="914400" rtl="0" eaLnBrk="1" latinLnBrk="0" hangingPunct="1">
        <a:lnSpc>
          <a:spcPct val="90000"/>
        </a:lnSpc>
        <a:spcBef>
          <a:spcPts val="500"/>
        </a:spcBef>
        <a:buFontTx/>
        <a:buBlip>
          <a:blip r:embed="rId13"/>
        </a:buBlip>
        <a:defRPr sz="1800" b="0" i="0" kern="1200">
          <a:solidFill>
            <a:srgbClr val="052D43"/>
          </a:solidFill>
          <a:latin typeface="Montserrat Light" pitchFamily="2" charset="77"/>
          <a:ea typeface="Droid Sans" panose="020B0606030804020204" pitchFamily="34" charset="0"/>
          <a:cs typeface="Futura Medium" panose="020B0602020204020303" pitchFamily="34" charset="-79"/>
        </a:defRPr>
      </a:lvl4pPr>
      <a:lvl5pPr marL="2057400" indent="-228600" algn="l" defTabSz="914400" rtl="0" eaLnBrk="1" latinLnBrk="0" hangingPunct="1">
        <a:lnSpc>
          <a:spcPct val="90000"/>
        </a:lnSpc>
        <a:spcBef>
          <a:spcPts val="500"/>
        </a:spcBef>
        <a:buFontTx/>
        <a:buBlip>
          <a:blip r:embed="rId13"/>
        </a:buBlip>
        <a:defRPr sz="1800" b="0" i="0" kern="1200">
          <a:solidFill>
            <a:srgbClr val="052D43"/>
          </a:solidFill>
          <a:latin typeface="Montserrat Light" pitchFamily="2" charset="77"/>
          <a:ea typeface="Droid Sans" panose="020B0606030804020204" pitchFamily="34" charset="0"/>
          <a:cs typeface="Futura Medium" panose="020B06020202040203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789611"/>
            <a:ext cx="10515600" cy="4387352"/>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838200" y="6356350"/>
            <a:ext cx="1426698" cy="365125"/>
          </a:xfrm>
          <a:prstGeom prst="rect">
            <a:avLst/>
          </a:prstGeom>
        </p:spPr>
        <p:txBody>
          <a:bodyPr vert="horz" lIns="91440" tIns="45720" rIns="91440" bIns="45720" rtlCol="0" anchor="ctr"/>
          <a:lstStyle>
            <a:lvl1pPr algn="l">
              <a:defRPr sz="1200">
                <a:solidFill>
                  <a:schemeClr val="bg1"/>
                </a:solidFill>
                <a:latin typeface="Montserrat" pitchFamily="2" charset="77"/>
                <a:ea typeface="Droid Sans" panose="020B0606030804020204" pitchFamily="34" charset="0"/>
                <a:cs typeface="Futura Medium" panose="020B0602020204020303" pitchFamily="34" charset="-79"/>
              </a:defRPr>
            </a:lvl1pPr>
          </a:lstStyle>
          <a:p>
            <a:fld id="{276D79ED-3FA7-4EF8-964B-EB8BCFAB02F8}" type="datetimeFigureOut">
              <a:rPr lang="en-US" smtClean="0"/>
            </a:fld>
            <a:endParaRPr lang="en-US"/>
          </a:p>
        </p:txBody>
      </p:sp>
      <p:sp>
        <p:nvSpPr>
          <p:cNvPr id="5" name="Footer Placeholder 4"/>
          <p:cNvSpPr>
            <a:spLocks noGrp="1"/>
          </p:cNvSpPr>
          <p:nvPr>
            <p:ph type="ftr" sz="quarter" idx="3"/>
          </p:nvPr>
        </p:nvSpPr>
        <p:spPr>
          <a:xfrm>
            <a:off x="2461846" y="6356350"/>
            <a:ext cx="4557932" cy="365125"/>
          </a:xfrm>
          <a:prstGeom prst="rect">
            <a:avLst/>
          </a:prstGeom>
        </p:spPr>
        <p:txBody>
          <a:bodyPr vert="horz" lIns="91440" tIns="45720" rIns="91440" bIns="45720" rtlCol="0" anchor="ctr"/>
          <a:lstStyle>
            <a:lvl1pPr algn="ctr">
              <a:defRPr sz="1200">
                <a:solidFill>
                  <a:schemeClr val="bg1"/>
                </a:solidFill>
                <a:latin typeface="Montserrat" pitchFamily="2" charset="77"/>
                <a:ea typeface="Droid Sans" panose="020B0606030804020204" pitchFamily="34" charset="0"/>
                <a:cs typeface="Futura Medium" panose="020B0602020204020303" pitchFamily="34" charset="-79"/>
              </a:defRPr>
            </a:lvl1pPr>
          </a:lstStyle>
          <a:p>
            <a:endParaRPr lang="en-US"/>
          </a:p>
        </p:txBody>
      </p:sp>
      <p:sp>
        <p:nvSpPr>
          <p:cNvPr id="6" name="Slide Number Placeholder 5"/>
          <p:cNvSpPr>
            <a:spLocks noGrp="1"/>
          </p:cNvSpPr>
          <p:nvPr>
            <p:ph type="sldNum" sz="quarter" idx="4"/>
          </p:nvPr>
        </p:nvSpPr>
        <p:spPr>
          <a:xfrm>
            <a:off x="7216726" y="6356350"/>
            <a:ext cx="1378634" cy="365125"/>
          </a:xfrm>
          <a:prstGeom prst="rect">
            <a:avLst/>
          </a:prstGeom>
        </p:spPr>
        <p:txBody>
          <a:bodyPr vert="horz" lIns="91440" tIns="45720" rIns="91440" bIns="45720" rtlCol="0" anchor="ctr"/>
          <a:lstStyle>
            <a:lvl1pPr algn="r">
              <a:defRPr sz="1200">
                <a:solidFill>
                  <a:schemeClr val="bg1"/>
                </a:solidFill>
                <a:latin typeface="Montserrat" pitchFamily="2" charset="77"/>
                <a:ea typeface="Droid Sans" panose="020B0606030804020204" pitchFamily="34" charset="0"/>
                <a:cs typeface="Futura Medium" panose="020B0602020204020303" pitchFamily="34" charset="-79"/>
              </a:defRPr>
            </a:lvl1pPr>
          </a:lstStyle>
          <a:p>
            <a:fld id="{C6F12CB2-7F2C-47B9-AE70-22A94B49F233}" type="slidenum">
              <a:rPr lang="en-US" smtClean="0"/>
            </a:fld>
            <a:endParaRPr lang="en-US"/>
          </a:p>
        </p:txBody>
      </p:sp>
      <p:pic>
        <p:nvPicPr>
          <p:cNvPr id="7" name="Picture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8" name="TextBox 7"/>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tx1">
                    <a:lumMod val="50000"/>
                    <a:lumOff val="50000"/>
                  </a:schemeClr>
                </a:solidFill>
              </a:rPr>
              <a:t>Find</a:t>
            </a:r>
            <a:r>
              <a:rPr lang="bs-Latn-BA" sz="1200" baseline="0" dirty="0">
                <a:solidFill>
                  <a:schemeClr val="tx1">
                    <a:lumMod val="50000"/>
                    <a:lumOff val="50000"/>
                  </a:schemeClr>
                </a:solidFill>
              </a:rPr>
              <a:t> m</a:t>
            </a:r>
            <a:r>
              <a:rPr lang="bs-Latn-BA" sz="1200" dirty="0">
                <a:solidFill>
                  <a:schemeClr val="tx1">
                    <a:lumMod val="50000"/>
                    <a:lumOff val="50000"/>
                  </a:schemeClr>
                </a:solidFill>
              </a:rPr>
              <a:t>ore PowerPoint templates</a:t>
            </a:r>
            <a:r>
              <a:rPr lang="bs-Latn-BA" sz="1200" baseline="0" dirty="0">
                <a:solidFill>
                  <a:schemeClr val="tx1">
                    <a:lumMod val="50000"/>
                    <a:lumOff val="50000"/>
                  </a:schemeClr>
                </a:solidFill>
              </a:rPr>
              <a:t> on </a:t>
            </a:r>
            <a:r>
              <a:rPr lang="bs-Latn-BA" sz="1200" b="1" baseline="0" dirty="0">
                <a:solidFill>
                  <a:schemeClr val="tx1">
                    <a:lumMod val="50000"/>
                    <a:lumOff val="50000"/>
                  </a:schemeClr>
                </a:solidFill>
                <a:hlinkClick r:id="rId13"/>
              </a:rPr>
              <a:t>prezentr.com</a:t>
            </a:r>
            <a:r>
              <a:rPr lang="bs-Latn-BA" sz="1200" baseline="0" dirty="0">
                <a:solidFill>
                  <a:schemeClr val="tx1">
                    <a:lumMod val="50000"/>
                    <a:lumOff val="50000"/>
                  </a:schemeClr>
                </a:solidFill>
              </a:rPr>
              <a:t>!</a:t>
            </a:r>
            <a:endParaRPr lang="en-US" sz="1200" dirty="0">
              <a:solidFill>
                <a:schemeClr val="tx1">
                  <a:lumMod val="50000"/>
                  <a:lumOff val="50000"/>
                </a:schemeClr>
              </a:solidFill>
            </a:endParaRPr>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Lst>
  <p:txStyles>
    <p:titleStyle>
      <a:lvl1pPr algn="ctr" defTabSz="914400" rtl="0" eaLnBrk="1" latinLnBrk="0" hangingPunct="1">
        <a:lnSpc>
          <a:spcPct val="90000"/>
        </a:lnSpc>
        <a:spcBef>
          <a:spcPct val="0"/>
        </a:spcBef>
        <a:buNone/>
        <a:defRPr sz="4400" b="1" kern="1200">
          <a:solidFill>
            <a:srgbClr val="052D43"/>
          </a:solidFill>
          <a:latin typeface="Montserrat" pitchFamily="2" charset="77"/>
          <a:ea typeface="Droid Sans" panose="020B0606030804020204" pitchFamily="34" charset="0"/>
          <a:cs typeface="Futura Medium" panose="020B0602020204020303" pitchFamily="34" charset="-79"/>
        </a:defRPr>
      </a:lvl1pPr>
    </p:titleStyle>
    <p:bodyStyle>
      <a:lvl1pPr marL="228600" indent="-228600" algn="l" defTabSz="914400" rtl="0" eaLnBrk="1" latinLnBrk="0" hangingPunct="1">
        <a:lnSpc>
          <a:spcPct val="90000"/>
        </a:lnSpc>
        <a:spcBef>
          <a:spcPts val="1000"/>
        </a:spcBef>
        <a:buFontTx/>
        <a:buBlip>
          <a:blip r:embed="rId14"/>
        </a:buBlip>
        <a:defRPr sz="2800" b="0" i="0" kern="1200">
          <a:solidFill>
            <a:srgbClr val="052D43"/>
          </a:solidFill>
          <a:latin typeface="Montserrat Light" pitchFamily="2" charset="77"/>
          <a:ea typeface="Droid Sans" panose="020B0606030804020204" pitchFamily="34" charset="0"/>
          <a:cs typeface="Futura Medium" panose="020B0602020204020303" pitchFamily="34" charset="-79"/>
        </a:defRPr>
      </a:lvl1pPr>
      <a:lvl2pPr marL="685800" indent="-228600" algn="l" defTabSz="914400" rtl="0" eaLnBrk="1" latinLnBrk="0" hangingPunct="1">
        <a:lnSpc>
          <a:spcPct val="90000"/>
        </a:lnSpc>
        <a:spcBef>
          <a:spcPts val="500"/>
        </a:spcBef>
        <a:buFontTx/>
        <a:buBlip>
          <a:blip r:embed="rId14"/>
        </a:buBlip>
        <a:defRPr sz="2400" b="0" i="0" kern="1200">
          <a:solidFill>
            <a:srgbClr val="052D43"/>
          </a:solidFill>
          <a:latin typeface="Montserrat Light" pitchFamily="2" charset="77"/>
          <a:ea typeface="Droid Sans" panose="020B0606030804020204" pitchFamily="34" charset="0"/>
          <a:cs typeface="Futura Medium" panose="020B0602020204020303" pitchFamily="34" charset="-79"/>
        </a:defRPr>
      </a:lvl2pPr>
      <a:lvl3pPr marL="1143000" indent="-228600" algn="l" defTabSz="914400" rtl="0" eaLnBrk="1" latinLnBrk="0" hangingPunct="1">
        <a:lnSpc>
          <a:spcPct val="90000"/>
        </a:lnSpc>
        <a:spcBef>
          <a:spcPts val="500"/>
        </a:spcBef>
        <a:buFontTx/>
        <a:buBlip>
          <a:blip r:embed="rId14"/>
        </a:buBlip>
        <a:defRPr sz="2000" b="0" i="0" kern="1200">
          <a:solidFill>
            <a:srgbClr val="052D43"/>
          </a:solidFill>
          <a:latin typeface="Montserrat Light" pitchFamily="2" charset="77"/>
          <a:ea typeface="Droid Sans" panose="020B0606030804020204" pitchFamily="34" charset="0"/>
          <a:cs typeface="Futura Medium" panose="020B0602020204020303" pitchFamily="34" charset="-79"/>
        </a:defRPr>
      </a:lvl3pPr>
      <a:lvl4pPr marL="1600200" indent="-228600" algn="l" defTabSz="914400" rtl="0" eaLnBrk="1" latinLnBrk="0" hangingPunct="1">
        <a:lnSpc>
          <a:spcPct val="90000"/>
        </a:lnSpc>
        <a:spcBef>
          <a:spcPts val="500"/>
        </a:spcBef>
        <a:buFontTx/>
        <a:buBlip>
          <a:blip r:embed="rId14"/>
        </a:buBlip>
        <a:defRPr sz="1800" b="0" i="0" kern="1200">
          <a:solidFill>
            <a:srgbClr val="052D43"/>
          </a:solidFill>
          <a:latin typeface="Montserrat Light" pitchFamily="2" charset="77"/>
          <a:ea typeface="Droid Sans" panose="020B0606030804020204" pitchFamily="34" charset="0"/>
          <a:cs typeface="Futura Medium" panose="020B0602020204020303" pitchFamily="34" charset="-79"/>
        </a:defRPr>
      </a:lvl4pPr>
      <a:lvl5pPr marL="2057400" indent="-228600" algn="l" defTabSz="914400" rtl="0" eaLnBrk="1" latinLnBrk="0" hangingPunct="1">
        <a:lnSpc>
          <a:spcPct val="90000"/>
        </a:lnSpc>
        <a:spcBef>
          <a:spcPts val="500"/>
        </a:spcBef>
        <a:buFontTx/>
        <a:buBlip>
          <a:blip r:embed="rId14"/>
        </a:buBlip>
        <a:defRPr sz="1800" b="0" i="0" kern="1200">
          <a:solidFill>
            <a:srgbClr val="052D43"/>
          </a:solidFill>
          <a:latin typeface="Montserrat Light" pitchFamily="2" charset="77"/>
          <a:ea typeface="Droid Sans" panose="020B0606030804020204" pitchFamily="34" charset="0"/>
          <a:cs typeface="Futura Medium" panose="020B06020202040203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789611"/>
            <a:ext cx="10515600" cy="4387352"/>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838200" y="6356350"/>
            <a:ext cx="1426698" cy="365125"/>
          </a:xfrm>
          <a:prstGeom prst="rect">
            <a:avLst/>
          </a:prstGeom>
        </p:spPr>
        <p:txBody>
          <a:bodyPr vert="horz" lIns="91440" tIns="45720" rIns="91440" bIns="45720" rtlCol="0" anchor="ctr"/>
          <a:lstStyle>
            <a:lvl1pPr algn="l">
              <a:defRPr sz="1200">
                <a:solidFill>
                  <a:schemeClr val="bg1"/>
                </a:solidFill>
                <a:latin typeface="Montserrat" pitchFamily="2" charset="77"/>
                <a:ea typeface="Droid Sans" panose="020B0606030804020204" pitchFamily="34" charset="0"/>
                <a:cs typeface="Futura Medium" panose="020B0602020204020303" pitchFamily="34" charset="-79"/>
              </a:defRPr>
            </a:lvl1pPr>
          </a:lstStyle>
          <a:p>
            <a:fld id="{276D79ED-3FA7-4EF8-964B-EB8BCFAB02F8}" type="datetimeFigureOut">
              <a:rPr lang="en-US" smtClean="0"/>
            </a:fld>
            <a:endParaRPr lang="en-US"/>
          </a:p>
        </p:txBody>
      </p:sp>
      <p:sp>
        <p:nvSpPr>
          <p:cNvPr id="5" name="Footer Placeholder 4"/>
          <p:cNvSpPr>
            <a:spLocks noGrp="1"/>
          </p:cNvSpPr>
          <p:nvPr>
            <p:ph type="ftr" sz="quarter" idx="3"/>
          </p:nvPr>
        </p:nvSpPr>
        <p:spPr>
          <a:xfrm>
            <a:off x="2461846" y="6356350"/>
            <a:ext cx="4557932" cy="365125"/>
          </a:xfrm>
          <a:prstGeom prst="rect">
            <a:avLst/>
          </a:prstGeom>
        </p:spPr>
        <p:txBody>
          <a:bodyPr vert="horz" lIns="91440" tIns="45720" rIns="91440" bIns="45720" rtlCol="0" anchor="ctr"/>
          <a:lstStyle>
            <a:lvl1pPr algn="ctr">
              <a:defRPr sz="1200">
                <a:solidFill>
                  <a:schemeClr val="bg1"/>
                </a:solidFill>
                <a:latin typeface="Montserrat" pitchFamily="2" charset="77"/>
                <a:ea typeface="Droid Sans" panose="020B0606030804020204" pitchFamily="34" charset="0"/>
                <a:cs typeface="Futura Medium" panose="020B0602020204020303" pitchFamily="34" charset="-79"/>
              </a:defRPr>
            </a:lvl1pPr>
          </a:lstStyle>
          <a:p>
            <a:endParaRPr lang="en-US"/>
          </a:p>
        </p:txBody>
      </p:sp>
      <p:sp>
        <p:nvSpPr>
          <p:cNvPr id="6" name="Slide Number Placeholder 5"/>
          <p:cNvSpPr>
            <a:spLocks noGrp="1"/>
          </p:cNvSpPr>
          <p:nvPr>
            <p:ph type="sldNum" sz="quarter" idx="4"/>
          </p:nvPr>
        </p:nvSpPr>
        <p:spPr>
          <a:xfrm>
            <a:off x="7216726" y="6356350"/>
            <a:ext cx="1378634" cy="365125"/>
          </a:xfrm>
          <a:prstGeom prst="rect">
            <a:avLst/>
          </a:prstGeom>
        </p:spPr>
        <p:txBody>
          <a:bodyPr vert="horz" lIns="91440" tIns="45720" rIns="91440" bIns="45720" rtlCol="0" anchor="ctr"/>
          <a:lstStyle>
            <a:lvl1pPr algn="r">
              <a:defRPr sz="1200">
                <a:solidFill>
                  <a:schemeClr val="bg1"/>
                </a:solidFill>
                <a:latin typeface="Montserrat" pitchFamily="2" charset="77"/>
                <a:ea typeface="Droid Sans" panose="020B0606030804020204" pitchFamily="34" charset="0"/>
                <a:cs typeface="Futura Medium" panose="020B0602020204020303" pitchFamily="34" charset="-79"/>
              </a:defRPr>
            </a:lvl1pPr>
          </a:lstStyle>
          <a:p>
            <a:fld id="{C6F12CB2-7F2C-47B9-AE70-22A94B49F233}" type="slidenum">
              <a:rPr lang="en-US" smtClean="0"/>
            </a:fld>
            <a:endParaRPr lang="en-US"/>
          </a:p>
        </p:txBody>
      </p:sp>
      <p:pic>
        <p:nvPicPr>
          <p:cNvPr id="7" name="Picture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8" name="TextBox 7"/>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tx1">
                    <a:lumMod val="50000"/>
                    <a:lumOff val="50000"/>
                  </a:schemeClr>
                </a:solidFill>
              </a:rPr>
              <a:t>Find</a:t>
            </a:r>
            <a:r>
              <a:rPr lang="bs-Latn-BA" sz="1200" baseline="0" dirty="0">
                <a:solidFill>
                  <a:schemeClr val="tx1">
                    <a:lumMod val="50000"/>
                    <a:lumOff val="50000"/>
                  </a:schemeClr>
                </a:solidFill>
              </a:rPr>
              <a:t> m</a:t>
            </a:r>
            <a:r>
              <a:rPr lang="bs-Latn-BA" sz="1200" dirty="0">
                <a:solidFill>
                  <a:schemeClr val="tx1">
                    <a:lumMod val="50000"/>
                    <a:lumOff val="50000"/>
                  </a:schemeClr>
                </a:solidFill>
              </a:rPr>
              <a:t>ore PowerPoint templates</a:t>
            </a:r>
            <a:r>
              <a:rPr lang="bs-Latn-BA" sz="1200" baseline="0" dirty="0">
                <a:solidFill>
                  <a:schemeClr val="tx1">
                    <a:lumMod val="50000"/>
                    <a:lumOff val="50000"/>
                  </a:schemeClr>
                </a:solidFill>
              </a:rPr>
              <a:t> on </a:t>
            </a:r>
            <a:r>
              <a:rPr lang="bs-Latn-BA" sz="1200" b="1" baseline="0" dirty="0">
                <a:solidFill>
                  <a:schemeClr val="tx1">
                    <a:lumMod val="50000"/>
                    <a:lumOff val="50000"/>
                  </a:schemeClr>
                </a:solidFill>
                <a:hlinkClick r:id="rId13"/>
              </a:rPr>
              <a:t>prezentr.com</a:t>
            </a:r>
            <a:r>
              <a:rPr lang="bs-Latn-BA" sz="1200" baseline="0" dirty="0">
                <a:solidFill>
                  <a:schemeClr val="tx1">
                    <a:lumMod val="50000"/>
                    <a:lumOff val="50000"/>
                  </a:schemeClr>
                </a:solidFill>
              </a:rPr>
              <a:t>!</a:t>
            </a:r>
            <a:endParaRPr lang="en-US" sz="1200" dirty="0">
              <a:solidFill>
                <a:schemeClr val="tx1">
                  <a:lumMod val="50000"/>
                  <a:lumOff val="50000"/>
                </a:schemeClr>
              </a:solidFill>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Lst>
  <p:txStyles>
    <p:titleStyle>
      <a:lvl1pPr algn="ctr" defTabSz="914400" rtl="0" eaLnBrk="1" latinLnBrk="0" hangingPunct="1">
        <a:lnSpc>
          <a:spcPct val="90000"/>
        </a:lnSpc>
        <a:spcBef>
          <a:spcPct val="0"/>
        </a:spcBef>
        <a:buNone/>
        <a:defRPr sz="4400" b="1" kern="1200">
          <a:solidFill>
            <a:srgbClr val="052D43"/>
          </a:solidFill>
          <a:latin typeface="Montserrat" pitchFamily="2" charset="77"/>
          <a:ea typeface="Droid Sans" panose="020B0606030804020204" pitchFamily="34" charset="0"/>
          <a:cs typeface="Futura Medium" panose="020B0602020204020303" pitchFamily="34" charset="-79"/>
        </a:defRPr>
      </a:lvl1pPr>
    </p:titleStyle>
    <p:bodyStyle>
      <a:lvl1pPr marL="228600" indent="-228600" algn="l" defTabSz="914400" rtl="0" eaLnBrk="1" latinLnBrk="0" hangingPunct="1">
        <a:lnSpc>
          <a:spcPct val="90000"/>
        </a:lnSpc>
        <a:spcBef>
          <a:spcPts val="1000"/>
        </a:spcBef>
        <a:buFontTx/>
        <a:buBlip>
          <a:blip r:embed="rId14"/>
        </a:buBlip>
        <a:defRPr sz="2800" b="0" i="0" kern="1200">
          <a:solidFill>
            <a:srgbClr val="052D43"/>
          </a:solidFill>
          <a:latin typeface="Montserrat Light" pitchFamily="2" charset="77"/>
          <a:ea typeface="Droid Sans" panose="020B0606030804020204" pitchFamily="34" charset="0"/>
          <a:cs typeface="Futura Medium" panose="020B0602020204020303" pitchFamily="34" charset="-79"/>
        </a:defRPr>
      </a:lvl1pPr>
      <a:lvl2pPr marL="685800" indent="-228600" algn="l" defTabSz="914400" rtl="0" eaLnBrk="1" latinLnBrk="0" hangingPunct="1">
        <a:lnSpc>
          <a:spcPct val="90000"/>
        </a:lnSpc>
        <a:spcBef>
          <a:spcPts val="500"/>
        </a:spcBef>
        <a:buFontTx/>
        <a:buBlip>
          <a:blip r:embed="rId14"/>
        </a:buBlip>
        <a:defRPr sz="2400" b="0" i="0" kern="1200">
          <a:solidFill>
            <a:srgbClr val="052D43"/>
          </a:solidFill>
          <a:latin typeface="Montserrat Light" pitchFamily="2" charset="77"/>
          <a:ea typeface="Droid Sans" panose="020B0606030804020204" pitchFamily="34" charset="0"/>
          <a:cs typeface="Futura Medium" panose="020B0602020204020303" pitchFamily="34" charset="-79"/>
        </a:defRPr>
      </a:lvl2pPr>
      <a:lvl3pPr marL="1143000" indent="-228600" algn="l" defTabSz="914400" rtl="0" eaLnBrk="1" latinLnBrk="0" hangingPunct="1">
        <a:lnSpc>
          <a:spcPct val="90000"/>
        </a:lnSpc>
        <a:spcBef>
          <a:spcPts val="500"/>
        </a:spcBef>
        <a:buFontTx/>
        <a:buBlip>
          <a:blip r:embed="rId14"/>
        </a:buBlip>
        <a:defRPr sz="2000" b="0" i="0" kern="1200">
          <a:solidFill>
            <a:srgbClr val="052D43"/>
          </a:solidFill>
          <a:latin typeface="Montserrat Light" pitchFamily="2" charset="77"/>
          <a:ea typeface="Droid Sans" panose="020B0606030804020204" pitchFamily="34" charset="0"/>
          <a:cs typeface="Futura Medium" panose="020B0602020204020303" pitchFamily="34" charset="-79"/>
        </a:defRPr>
      </a:lvl3pPr>
      <a:lvl4pPr marL="1600200" indent="-228600" algn="l" defTabSz="914400" rtl="0" eaLnBrk="1" latinLnBrk="0" hangingPunct="1">
        <a:lnSpc>
          <a:spcPct val="90000"/>
        </a:lnSpc>
        <a:spcBef>
          <a:spcPts val="500"/>
        </a:spcBef>
        <a:buFontTx/>
        <a:buBlip>
          <a:blip r:embed="rId14"/>
        </a:buBlip>
        <a:defRPr sz="1800" b="0" i="0" kern="1200">
          <a:solidFill>
            <a:srgbClr val="052D43"/>
          </a:solidFill>
          <a:latin typeface="Montserrat Light" pitchFamily="2" charset="77"/>
          <a:ea typeface="Droid Sans" panose="020B0606030804020204" pitchFamily="34" charset="0"/>
          <a:cs typeface="Futura Medium" panose="020B0602020204020303" pitchFamily="34" charset="-79"/>
        </a:defRPr>
      </a:lvl4pPr>
      <a:lvl5pPr marL="2057400" indent="-228600" algn="l" defTabSz="914400" rtl="0" eaLnBrk="1" latinLnBrk="0" hangingPunct="1">
        <a:lnSpc>
          <a:spcPct val="90000"/>
        </a:lnSpc>
        <a:spcBef>
          <a:spcPts val="500"/>
        </a:spcBef>
        <a:buFontTx/>
        <a:buBlip>
          <a:blip r:embed="rId14"/>
        </a:buBlip>
        <a:defRPr sz="1800" b="0" i="0" kern="1200">
          <a:solidFill>
            <a:srgbClr val="052D43"/>
          </a:solidFill>
          <a:latin typeface="Montserrat Light" pitchFamily="2" charset="77"/>
          <a:ea typeface="Droid Sans" panose="020B0606030804020204" pitchFamily="34" charset="0"/>
          <a:cs typeface="Futura Medium" panose="020B06020202040203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789611"/>
            <a:ext cx="10515600" cy="4387352"/>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838200" y="6356350"/>
            <a:ext cx="1426698" cy="365125"/>
          </a:xfrm>
          <a:prstGeom prst="rect">
            <a:avLst/>
          </a:prstGeom>
        </p:spPr>
        <p:txBody>
          <a:bodyPr vert="horz" lIns="91440" tIns="45720" rIns="91440" bIns="45720" rtlCol="0" anchor="ctr"/>
          <a:lstStyle>
            <a:lvl1pPr algn="l">
              <a:defRPr sz="1200">
                <a:solidFill>
                  <a:schemeClr val="bg1"/>
                </a:solidFill>
                <a:latin typeface="Montserrat" pitchFamily="2" charset="77"/>
                <a:ea typeface="Droid Sans" panose="020B0606030804020204" pitchFamily="34" charset="0"/>
                <a:cs typeface="Futura Medium" panose="020B0602020204020303" pitchFamily="34" charset="-79"/>
              </a:defRPr>
            </a:lvl1pPr>
          </a:lstStyle>
          <a:p>
            <a:fld id="{276D79ED-3FA7-4EF8-964B-EB8BCFAB02F8}" type="datetimeFigureOut">
              <a:rPr lang="en-US" smtClean="0"/>
            </a:fld>
            <a:endParaRPr lang="en-US"/>
          </a:p>
        </p:txBody>
      </p:sp>
      <p:sp>
        <p:nvSpPr>
          <p:cNvPr id="5" name="Footer Placeholder 4"/>
          <p:cNvSpPr>
            <a:spLocks noGrp="1"/>
          </p:cNvSpPr>
          <p:nvPr>
            <p:ph type="ftr" sz="quarter" idx="3"/>
          </p:nvPr>
        </p:nvSpPr>
        <p:spPr>
          <a:xfrm>
            <a:off x="2461846" y="6356350"/>
            <a:ext cx="4557932" cy="365125"/>
          </a:xfrm>
          <a:prstGeom prst="rect">
            <a:avLst/>
          </a:prstGeom>
        </p:spPr>
        <p:txBody>
          <a:bodyPr vert="horz" lIns="91440" tIns="45720" rIns="91440" bIns="45720" rtlCol="0" anchor="ctr"/>
          <a:lstStyle>
            <a:lvl1pPr algn="ctr">
              <a:defRPr sz="1200">
                <a:solidFill>
                  <a:schemeClr val="bg1"/>
                </a:solidFill>
                <a:latin typeface="Montserrat" pitchFamily="2" charset="77"/>
                <a:ea typeface="Droid Sans" panose="020B0606030804020204" pitchFamily="34" charset="0"/>
                <a:cs typeface="Futura Medium" panose="020B0602020204020303" pitchFamily="34" charset="-79"/>
              </a:defRPr>
            </a:lvl1pPr>
          </a:lstStyle>
          <a:p>
            <a:endParaRPr lang="en-US"/>
          </a:p>
        </p:txBody>
      </p:sp>
      <p:sp>
        <p:nvSpPr>
          <p:cNvPr id="6" name="Slide Number Placeholder 5"/>
          <p:cNvSpPr>
            <a:spLocks noGrp="1"/>
          </p:cNvSpPr>
          <p:nvPr>
            <p:ph type="sldNum" sz="quarter" idx="4"/>
          </p:nvPr>
        </p:nvSpPr>
        <p:spPr>
          <a:xfrm>
            <a:off x="7216726" y="6356350"/>
            <a:ext cx="1378634" cy="365125"/>
          </a:xfrm>
          <a:prstGeom prst="rect">
            <a:avLst/>
          </a:prstGeom>
        </p:spPr>
        <p:txBody>
          <a:bodyPr vert="horz" lIns="91440" tIns="45720" rIns="91440" bIns="45720" rtlCol="0" anchor="ctr"/>
          <a:lstStyle>
            <a:lvl1pPr algn="r">
              <a:defRPr sz="1200">
                <a:solidFill>
                  <a:schemeClr val="bg1"/>
                </a:solidFill>
                <a:latin typeface="Montserrat" pitchFamily="2" charset="77"/>
                <a:ea typeface="Droid Sans" panose="020B0606030804020204" pitchFamily="34" charset="0"/>
                <a:cs typeface="Futura Medium" panose="020B0602020204020303" pitchFamily="34" charset="-79"/>
              </a:defRPr>
            </a:lvl1pPr>
          </a:lstStyle>
          <a:p>
            <a:fld id="{C6F12CB2-7F2C-47B9-AE70-22A94B49F233}" type="slidenum">
              <a:rPr lang="en-US" smtClean="0"/>
            </a:fld>
            <a:endParaRPr lang="en-US"/>
          </a:p>
        </p:txBody>
      </p:sp>
      <p:pic>
        <p:nvPicPr>
          <p:cNvPr id="7" name="Picture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8" name="TextBox 7"/>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tx1">
                    <a:lumMod val="50000"/>
                    <a:lumOff val="50000"/>
                  </a:schemeClr>
                </a:solidFill>
              </a:rPr>
              <a:t>Find</a:t>
            </a:r>
            <a:r>
              <a:rPr lang="bs-Latn-BA" sz="1200" baseline="0" dirty="0">
                <a:solidFill>
                  <a:schemeClr val="tx1">
                    <a:lumMod val="50000"/>
                    <a:lumOff val="50000"/>
                  </a:schemeClr>
                </a:solidFill>
              </a:rPr>
              <a:t> m</a:t>
            </a:r>
            <a:r>
              <a:rPr lang="bs-Latn-BA" sz="1200" dirty="0">
                <a:solidFill>
                  <a:schemeClr val="tx1">
                    <a:lumMod val="50000"/>
                    <a:lumOff val="50000"/>
                  </a:schemeClr>
                </a:solidFill>
              </a:rPr>
              <a:t>ore PowerPoint templates</a:t>
            </a:r>
            <a:r>
              <a:rPr lang="bs-Latn-BA" sz="1200" baseline="0" dirty="0">
                <a:solidFill>
                  <a:schemeClr val="tx1">
                    <a:lumMod val="50000"/>
                    <a:lumOff val="50000"/>
                  </a:schemeClr>
                </a:solidFill>
              </a:rPr>
              <a:t> on </a:t>
            </a:r>
            <a:r>
              <a:rPr lang="bs-Latn-BA" sz="1200" b="1" baseline="0" dirty="0">
                <a:solidFill>
                  <a:schemeClr val="tx1">
                    <a:lumMod val="50000"/>
                    <a:lumOff val="50000"/>
                  </a:schemeClr>
                </a:solidFill>
                <a:hlinkClick r:id="rId13"/>
              </a:rPr>
              <a:t>prezentr.com</a:t>
            </a:r>
            <a:r>
              <a:rPr lang="bs-Latn-BA" sz="1200" baseline="0" dirty="0">
                <a:solidFill>
                  <a:schemeClr val="tx1">
                    <a:lumMod val="50000"/>
                    <a:lumOff val="50000"/>
                  </a:schemeClr>
                </a:solidFill>
              </a:rPr>
              <a:t>!</a:t>
            </a:r>
            <a:endParaRPr lang="en-US" sz="1200" dirty="0">
              <a:solidFill>
                <a:schemeClr val="tx1">
                  <a:lumMod val="50000"/>
                  <a:lumOff val="50000"/>
                </a:schemeClr>
              </a:solidFill>
            </a:endParaRPr>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Lst>
  <p:txStyles>
    <p:titleStyle>
      <a:lvl1pPr algn="ctr" defTabSz="914400" rtl="0" eaLnBrk="1" latinLnBrk="0" hangingPunct="1">
        <a:lnSpc>
          <a:spcPct val="90000"/>
        </a:lnSpc>
        <a:spcBef>
          <a:spcPct val="0"/>
        </a:spcBef>
        <a:buNone/>
        <a:defRPr sz="4400" b="1" kern="1200">
          <a:solidFill>
            <a:srgbClr val="052D43"/>
          </a:solidFill>
          <a:latin typeface="Montserrat" pitchFamily="2" charset="77"/>
          <a:ea typeface="Droid Sans" panose="020B0606030804020204" pitchFamily="34" charset="0"/>
          <a:cs typeface="Futura Medium" panose="020B0602020204020303" pitchFamily="34" charset="-79"/>
        </a:defRPr>
      </a:lvl1pPr>
    </p:titleStyle>
    <p:bodyStyle>
      <a:lvl1pPr marL="228600" indent="-228600" algn="l" defTabSz="914400" rtl="0" eaLnBrk="1" latinLnBrk="0" hangingPunct="1">
        <a:lnSpc>
          <a:spcPct val="90000"/>
        </a:lnSpc>
        <a:spcBef>
          <a:spcPts val="1000"/>
        </a:spcBef>
        <a:buFontTx/>
        <a:buBlip>
          <a:blip r:embed="rId14"/>
        </a:buBlip>
        <a:defRPr sz="2800" b="0" i="0" kern="1200">
          <a:solidFill>
            <a:srgbClr val="052D43"/>
          </a:solidFill>
          <a:latin typeface="Montserrat Light" pitchFamily="2" charset="77"/>
          <a:ea typeface="Droid Sans" panose="020B0606030804020204" pitchFamily="34" charset="0"/>
          <a:cs typeface="Futura Medium" panose="020B0602020204020303" pitchFamily="34" charset="-79"/>
        </a:defRPr>
      </a:lvl1pPr>
      <a:lvl2pPr marL="685800" indent="-228600" algn="l" defTabSz="914400" rtl="0" eaLnBrk="1" latinLnBrk="0" hangingPunct="1">
        <a:lnSpc>
          <a:spcPct val="90000"/>
        </a:lnSpc>
        <a:spcBef>
          <a:spcPts val="500"/>
        </a:spcBef>
        <a:buFontTx/>
        <a:buBlip>
          <a:blip r:embed="rId14"/>
        </a:buBlip>
        <a:defRPr sz="2400" b="0" i="0" kern="1200">
          <a:solidFill>
            <a:srgbClr val="052D43"/>
          </a:solidFill>
          <a:latin typeface="Montserrat Light" pitchFamily="2" charset="77"/>
          <a:ea typeface="Droid Sans" panose="020B0606030804020204" pitchFamily="34" charset="0"/>
          <a:cs typeface="Futura Medium" panose="020B0602020204020303" pitchFamily="34" charset="-79"/>
        </a:defRPr>
      </a:lvl2pPr>
      <a:lvl3pPr marL="1143000" indent="-228600" algn="l" defTabSz="914400" rtl="0" eaLnBrk="1" latinLnBrk="0" hangingPunct="1">
        <a:lnSpc>
          <a:spcPct val="90000"/>
        </a:lnSpc>
        <a:spcBef>
          <a:spcPts val="500"/>
        </a:spcBef>
        <a:buFontTx/>
        <a:buBlip>
          <a:blip r:embed="rId14"/>
        </a:buBlip>
        <a:defRPr sz="2000" b="0" i="0" kern="1200">
          <a:solidFill>
            <a:srgbClr val="052D43"/>
          </a:solidFill>
          <a:latin typeface="Montserrat Light" pitchFamily="2" charset="77"/>
          <a:ea typeface="Droid Sans" panose="020B0606030804020204" pitchFamily="34" charset="0"/>
          <a:cs typeface="Futura Medium" panose="020B0602020204020303" pitchFamily="34" charset="-79"/>
        </a:defRPr>
      </a:lvl3pPr>
      <a:lvl4pPr marL="1600200" indent="-228600" algn="l" defTabSz="914400" rtl="0" eaLnBrk="1" latinLnBrk="0" hangingPunct="1">
        <a:lnSpc>
          <a:spcPct val="90000"/>
        </a:lnSpc>
        <a:spcBef>
          <a:spcPts val="500"/>
        </a:spcBef>
        <a:buFontTx/>
        <a:buBlip>
          <a:blip r:embed="rId14"/>
        </a:buBlip>
        <a:defRPr sz="1800" b="0" i="0" kern="1200">
          <a:solidFill>
            <a:srgbClr val="052D43"/>
          </a:solidFill>
          <a:latin typeface="Montserrat Light" pitchFamily="2" charset="77"/>
          <a:ea typeface="Droid Sans" panose="020B0606030804020204" pitchFamily="34" charset="0"/>
          <a:cs typeface="Futura Medium" panose="020B0602020204020303" pitchFamily="34" charset="-79"/>
        </a:defRPr>
      </a:lvl4pPr>
      <a:lvl5pPr marL="2057400" indent="-228600" algn="l" defTabSz="914400" rtl="0" eaLnBrk="1" latinLnBrk="0" hangingPunct="1">
        <a:lnSpc>
          <a:spcPct val="90000"/>
        </a:lnSpc>
        <a:spcBef>
          <a:spcPts val="500"/>
        </a:spcBef>
        <a:buFontTx/>
        <a:buBlip>
          <a:blip r:embed="rId14"/>
        </a:buBlip>
        <a:defRPr sz="1800" b="0" i="0" kern="1200">
          <a:solidFill>
            <a:srgbClr val="052D43"/>
          </a:solidFill>
          <a:latin typeface="Montserrat Light" pitchFamily="2" charset="77"/>
          <a:ea typeface="Droid Sans" panose="020B0606030804020204" pitchFamily="34" charset="0"/>
          <a:cs typeface="Futura Medium" panose="020B06020202040203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www.prezentr.com/?utm_source=templates&amp;utm_medium=presentation&amp;utm_campaign=free_downloads_202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hyperlink" Target="https://developer.android.com/codelabs/basic-android-kotlin-compose-install-android-studio#2" TargetMode="External"/><Relationship Id="rId1" Type="http://schemas.openxmlformats.org/officeDocument/2006/relationships/hyperlink" Target="https://developer.android.com/studio"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hlinkClick r:id="rId1" tooltip="Click for more PPT templates!"/>
          </p:cNvPr>
          <p:cNvSpPr/>
          <p:nvPr/>
        </p:nvSpPr>
        <p:spPr>
          <a:xfrm>
            <a:off x="1524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s-Latn-BA"/>
          </a:p>
        </p:txBody>
      </p:sp>
      <p:sp>
        <p:nvSpPr>
          <p:cNvPr id="2" name="Title 1"/>
          <p:cNvSpPr>
            <a:spLocks noGrp="1"/>
          </p:cNvSpPr>
          <p:nvPr>
            <p:ph type="ctrTitle"/>
          </p:nvPr>
        </p:nvSpPr>
        <p:spPr>
          <a:xfrm>
            <a:off x="5129530" y="1449070"/>
            <a:ext cx="6993255" cy="2933700"/>
          </a:xfrm>
        </p:spPr>
        <p:txBody>
          <a:bodyPr>
            <a:noAutofit/>
          </a:bodyPr>
          <a:lstStyle/>
          <a:p>
            <a:pPr algn="ctr"/>
            <a:r>
              <a:rPr lang="en-US" sz="4800" cap="all" dirty="0">
                <a:solidFill>
                  <a:schemeClr val="bg1"/>
                </a:solidFill>
                <a:uFillTx/>
                <a:latin typeface="Times New Roman" panose="02020603050405020304" charset="0"/>
                <a:cs typeface="Times New Roman" panose="02020603050405020304" charset="0"/>
              </a:rPr>
              <a:t>Mastering Android Development:</a:t>
            </a:r>
            <a:br>
              <a:rPr lang="en-US" sz="4800" cap="all" dirty="0">
                <a:solidFill>
                  <a:schemeClr val="bg1"/>
                </a:solidFill>
                <a:uFillTx/>
                <a:latin typeface="Times New Roman" panose="02020603050405020304" charset="0"/>
                <a:cs typeface="Times New Roman" panose="02020603050405020304" charset="0"/>
              </a:rPr>
            </a:br>
            <a:r>
              <a:rPr lang="en-US" sz="4800" cap="all" dirty="0">
                <a:solidFill>
                  <a:schemeClr val="bg1"/>
                </a:solidFill>
                <a:uFillTx/>
                <a:latin typeface="Times New Roman" panose="02020603050405020304" charset="0"/>
                <a:cs typeface="Times New Roman" panose="02020603050405020304" charset="0"/>
              </a:rPr>
              <a:t>Core Language Fundamentals</a:t>
            </a:r>
            <a:endParaRPr lang="en-US" sz="4800" cap="all" dirty="0">
              <a:solidFill>
                <a:schemeClr val="bg1"/>
              </a:solidFill>
              <a:uFillTx/>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8"/>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rgbClr val="052D43"/>
                </a:solidFill>
                <a:latin typeface="Montserrat" pitchFamily="2" charset="77"/>
                <a:ea typeface="Droid Sans" panose="020B0606030804020204" pitchFamily="34" charset="0"/>
                <a:cs typeface="Futura Medium" panose="020B0602020204020303" pitchFamily="34" charset="-79"/>
              </a:defRPr>
            </a:lvl1pPr>
          </a:lstStyle>
          <a:p>
            <a:r>
              <a:rPr lang="en-US" u="sng">
                <a:solidFill>
                  <a:schemeClr val="bg1"/>
                </a:solidFill>
                <a:latin typeface="Times New Roman" panose="02020603050405020304" charset="0"/>
                <a:cs typeface="Times New Roman" panose="02020603050405020304" charset="0"/>
                <a:sym typeface="+mn-ea"/>
              </a:rPr>
              <a:t>Android Versions and Their Names</a:t>
            </a:r>
            <a:endParaRPr lang="en-US" u="sng" cap="all" dirty="0">
              <a:solidFill>
                <a:schemeClr val="bg1"/>
              </a:solidFill>
              <a:uFillTx/>
              <a:latin typeface="Times New Roman" panose="02020603050405020304" charset="0"/>
              <a:cs typeface="Times New Roman" panose="02020603050405020304" charset="0"/>
              <a:sym typeface="+mn-ea"/>
            </a:endParaRPr>
          </a:p>
        </p:txBody>
      </p:sp>
      <p:graphicFrame>
        <p:nvGraphicFramePr>
          <p:cNvPr id="2" name="Table 1"/>
          <p:cNvGraphicFramePr/>
          <p:nvPr/>
        </p:nvGraphicFramePr>
        <p:xfrm>
          <a:off x="2360930" y="1828800"/>
          <a:ext cx="6411595" cy="4582795"/>
        </p:xfrm>
        <a:graphic>
          <a:graphicData uri="http://schemas.openxmlformats.org/drawingml/2006/table">
            <a:tbl>
              <a:tblPr/>
              <a:tblGrid>
                <a:gridCol w="1823720"/>
                <a:gridCol w="2352675"/>
                <a:gridCol w="2235200"/>
              </a:tblGrid>
              <a:tr h="224790">
                <a:tc>
                  <a:txBody>
                    <a:bodyPr/>
                    <a:p>
                      <a:pPr indent="0" algn="ctr">
                        <a:buNone/>
                      </a:pPr>
                      <a:r>
                        <a:rPr lang="en-US" sz="1050" b="1">
                          <a:solidFill>
                            <a:schemeClr val="bg1"/>
                          </a:solidFill>
                          <a:latin typeface="Arial" panose="020B0604020202020204" charset="-122"/>
                        </a:rPr>
                        <a:t>Name</a:t>
                      </a:r>
                      <a:endParaRPr lang="en-US" sz="1050" b="1">
                        <a:solidFill>
                          <a:schemeClr val="bg1"/>
                        </a:solidFill>
                        <a:highlight>
                          <a:srgbClr val="00FF00"/>
                        </a:highlight>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13954D"/>
                    </a:solidFill>
                  </a:tcPr>
                </a:tc>
                <a:tc>
                  <a:txBody>
                    <a:bodyPr/>
                    <a:p>
                      <a:pPr indent="0" algn="ctr">
                        <a:buNone/>
                      </a:pPr>
                      <a:r>
                        <a:rPr lang="en-US" sz="1050" b="1">
                          <a:solidFill>
                            <a:schemeClr val="bg1"/>
                          </a:solidFill>
                          <a:latin typeface="Arial" panose="020B0604020202020204" charset="-122"/>
                        </a:rPr>
                        <a:t>Internal codename</a:t>
                      </a:r>
                      <a:endParaRPr lang="en-US" sz="1050" b="1">
                        <a:solidFill>
                          <a:schemeClr val="bg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13954D"/>
                    </a:solidFill>
                  </a:tcPr>
                </a:tc>
                <a:tc>
                  <a:txBody>
                    <a:bodyPr/>
                    <a:p>
                      <a:pPr indent="0" algn="ctr">
                        <a:buNone/>
                      </a:pPr>
                      <a:r>
                        <a:rPr lang="en-US" sz="1050" b="1">
                          <a:solidFill>
                            <a:schemeClr val="bg1"/>
                          </a:solidFill>
                          <a:latin typeface="Arial" panose="020B0604020202020204" charset="-122"/>
                        </a:rPr>
                        <a:t>Version number(s)</a:t>
                      </a:r>
                      <a:endParaRPr lang="en-US" sz="1050" b="1">
                        <a:solidFill>
                          <a:schemeClr val="bg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13954D"/>
                    </a:solidFill>
                  </a:tcPr>
                </a:tc>
              </a:tr>
              <a:tr h="365760">
                <a:tc rowSpan="2">
                  <a:txBody>
                    <a:bodyPr/>
                    <a:p>
                      <a:pPr indent="0" algn="ctr">
                        <a:buNone/>
                      </a:pPr>
                      <a:r>
                        <a:rPr lang="en-US" sz="1100" b="0">
                          <a:solidFill>
                            <a:schemeClr val="tx1"/>
                          </a:solidFill>
                          <a:latin typeface="Calibri" panose="020F0502020204030204" charset="-122"/>
                        </a:rPr>
                        <a:t>Android KitKat</a:t>
                      </a:r>
                      <a:endParaRPr lang="en-US" sz="1100" b="0">
                        <a:solidFill>
                          <a:schemeClr val="tx1"/>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c rowSpan="2">
                  <a:txBody>
                    <a:bodyPr/>
                    <a:p>
                      <a:pPr indent="0" algn="ctr">
                        <a:buNone/>
                      </a:pPr>
                      <a:r>
                        <a:rPr lang="en-US" sz="1050" b="0">
                          <a:solidFill>
                            <a:schemeClr val="tx1"/>
                          </a:solidFill>
                          <a:latin typeface="Arial" panose="020B0604020202020204" charset="-122"/>
                        </a:rPr>
                        <a:t>Key Lime Pie</a:t>
                      </a:r>
                      <a:endParaRPr lang="en-US" sz="1050" b="0">
                        <a:solidFill>
                          <a:schemeClr val="tx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c>
                  <a:txBody>
                    <a:bodyPr/>
                    <a:p>
                      <a:pPr indent="0" algn="ctr">
                        <a:buNone/>
                      </a:pPr>
                      <a:r>
                        <a:rPr lang="en-US" sz="1050" b="0">
                          <a:solidFill>
                            <a:schemeClr val="tx1"/>
                          </a:solidFill>
                          <a:latin typeface="Arial" panose="020B0604020202020204" charset="-122"/>
                        </a:rPr>
                        <a:t>4.4 – 4.4.4</a:t>
                      </a:r>
                      <a:endParaRPr lang="en-US" sz="1050" b="0">
                        <a:solidFill>
                          <a:schemeClr val="tx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r>
              <a:tr h="22479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indent="0" algn="ctr">
                        <a:buNone/>
                      </a:pPr>
                      <a:r>
                        <a:rPr lang="en-US" sz="1050" b="0">
                          <a:solidFill>
                            <a:schemeClr val="tx1"/>
                          </a:solidFill>
                          <a:latin typeface="Arial" panose="020B0604020202020204" charset="-122"/>
                        </a:rPr>
                        <a:t>4.4W – 4.4W.2</a:t>
                      </a:r>
                      <a:endParaRPr lang="en-US" sz="1050" b="0">
                        <a:solidFill>
                          <a:schemeClr val="tx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r>
              <a:tr h="549275">
                <a:tc rowSpan="2">
                  <a:txBody>
                    <a:bodyPr/>
                    <a:p>
                      <a:pPr indent="0" algn="ctr">
                        <a:buNone/>
                      </a:pPr>
                      <a:r>
                        <a:rPr lang="en-US" sz="1100" b="0">
                          <a:solidFill>
                            <a:schemeClr val="tx1"/>
                          </a:solidFill>
                          <a:latin typeface="Calibri" panose="020F0502020204030204" charset="-122"/>
                        </a:rPr>
                        <a:t>Android Lollipop</a:t>
                      </a:r>
                      <a:endParaRPr lang="en-US" sz="1100" b="0">
                        <a:solidFill>
                          <a:schemeClr val="tx1"/>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c rowSpan="2">
                  <a:txBody>
                    <a:bodyPr/>
                    <a:p>
                      <a:pPr indent="0" algn="ctr">
                        <a:buNone/>
                      </a:pPr>
                      <a:r>
                        <a:rPr lang="en-US" sz="1050" b="0">
                          <a:solidFill>
                            <a:schemeClr val="tx1"/>
                          </a:solidFill>
                          <a:latin typeface="Arial" panose="020B0604020202020204" charset="-122"/>
                        </a:rPr>
                        <a:t>Lemon Meringue Pie</a:t>
                      </a:r>
                      <a:endParaRPr lang="en-US" sz="1050" b="0">
                        <a:solidFill>
                          <a:schemeClr val="tx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c>
                  <a:txBody>
                    <a:bodyPr/>
                    <a:p>
                      <a:pPr indent="0" algn="ctr">
                        <a:buNone/>
                      </a:pPr>
                      <a:r>
                        <a:rPr lang="en-US" sz="1050" b="0">
                          <a:solidFill>
                            <a:schemeClr val="tx1"/>
                          </a:solidFill>
                          <a:latin typeface="Arial" panose="020B0604020202020204" charset="-122"/>
                        </a:rPr>
                        <a:t>5.0 – 5.0.2</a:t>
                      </a:r>
                      <a:endParaRPr lang="en-US" sz="1050" b="0">
                        <a:solidFill>
                          <a:schemeClr val="tx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r>
              <a:tr h="22479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indent="0" algn="ctr">
                        <a:buNone/>
                      </a:pPr>
                      <a:r>
                        <a:rPr lang="en-US" sz="1050" b="0">
                          <a:solidFill>
                            <a:schemeClr val="tx1"/>
                          </a:solidFill>
                          <a:latin typeface="Arial" panose="020B0604020202020204" charset="-122"/>
                        </a:rPr>
                        <a:t>5.1 – 5.1.1</a:t>
                      </a:r>
                      <a:endParaRPr lang="en-US" sz="1050" b="0">
                        <a:solidFill>
                          <a:schemeClr val="tx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r>
              <a:tr h="233045">
                <a:tc>
                  <a:txBody>
                    <a:bodyPr/>
                    <a:p>
                      <a:pPr indent="0" algn="ctr">
                        <a:buNone/>
                      </a:pPr>
                      <a:r>
                        <a:rPr lang="en-US" sz="1100" b="0">
                          <a:solidFill>
                            <a:schemeClr val="tx1"/>
                          </a:solidFill>
                          <a:latin typeface="Calibri" panose="020F0502020204030204" charset="-122"/>
                        </a:rPr>
                        <a:t>Android Marshmallow</a:t>
                      </a:r>
                      <a:endParaRPr lang="en-US" sz="1100" b="0">
                        <a:solidFill>
                          <a:schemeClr val="tx1"/>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c>
                  <a:txBody>
                    <a:bodyPr/>
                    <a:p>
                      <a:pPr indent="0" algn="ctr">
                        <a:buNone/>
                      </a:pPr>
                      <a:r>
                        <a:rPr lang="en-US" sz="1050" b="0">
                          <a:solidFill>
                            <a:schemeClr val="tx1"/>
                          </a:solidFill>
                          <a:latin typeface="Arial" panose="020B0604020202020204" charset="-122"/>
                        </a:rPr>
                        <a:t>Macadamia Nut Cookie</a:t>
                      </a:r>
                      <a:endParaRPr lang="en-US" sz="1050" b="0">
                        <a:solidFill>
                          <a:schemeClr val="tx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c>
                  <a:txBody>
                    <a:bodyPr/>
                    <a:p>
                      <a:pPr indent="0" algn="ctr">
                        <a:buNone/>
                      </a:pPr>
                      <a:r>
                        <a:rPr lang="en-US" sz="1050" b="0">
                          <a:solidFill>
                            <a:schemeClr val="tx1"/>
                          </a:solidFill>
                          <a:latin typeface="Arial" panose="020B0604020202020204" charset="-122"/>
                        </a:rPr>
                        <a:t>6.0 – 6.0.1</a:t>
                      </a:r>
                      <a:endParaRPr lang="en-US" sz="1050" b="0">
                        <a:solidFill>
                          <a:schemeClr val="tx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r>
              <a:tr h="224790">
                <a:tc rowSpan="2">
                  <a:txBody>
                    <a:bodyPr/>
                    <a:p>
                      <a:pPr indent="0" algn="ctr">
                        <a:buNone/>
                      </a:pPr>
                      <a:r>
                        <a:rPr lang="en-US" sz="1100" b="0">
                          <a:solidFill>
                            <a:schemeClr val="tx1"/>
                          </a:solidFill>
                          <a:latin typeface="Calibri" panose="020F0502020204030204" charset="-122"/>
                        </a:rPr>
                        <a:t>Android Nougat</a:t>
                      </a:r>
                      <a:endParaRPr lang="en-US" sz="1100" b="0">
                        <a:solidFill>
                          <a:schemeClr val="tx1"/>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c rowSpan="2">
                  <a:txBody>
                    <a:bodyPr/>
                    <a:p>
                      <a:pPr indent="0" algn="ctr">
                        <a:buNone/>
                      </a:pPr>
                      <a:r>
                        <a:rPr lang="en-US" sz="1050" b="0">
                          <a:solidFill>
                            <a:schemeClr val="tx1"/>
                          </a:solidFill>
                          <a:latin typeface="Arial" panose="020B0604020202020204" charset="-122"/>
                        </a:rPr>
                        <a:t>New York Cheesecake</a:t>
                      </a:r>
                      <a:endParaRPr lang="en-US" sz="1050" b="0">
                        <a:solidFill>
                          <a:schemeClr val="tx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c>
                  <a:txBody>
                    <a:bodyPr/>
                    <a:p>
                      <a:pPr indent="0" algn="ctr">
                        <a:buNone/>
                      </a:pPr>
                      <a:r>
                        <a:rPr lang="en-US" sz="1050" b="0">
                          <a:solidFill>
                            <a:schemeClr val="tx1"/>
                          </a:solidFill>
                          <a:latin typeface="Arial" panose="020B0604020202020204" charset="-122"/>
                        </a:rPr>
                        <a:t>7</a:t>
                      </a:r>
                      <a:endParaRPr lang="en-US" sz="1050" b="0">
                        <a:solidFill>
                          <a:schemeClr val="tx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r>
              <a:tr h="22479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indent="0" algn="ctr">
                        <a:buNone/>
                      </a:pPr>
                      <a:r>
                        <a:rPr lang="en-US" sz="1050" b="0">
                          <a:solidFill>
                            <a:schemeClr val="tx1"/>
                          </a:solidFill>
                          <a:latin typeface="Arial" panose="020B0604020202020204" charset="-122"/>
                        </a:rPr>
                        <a:t>7.1 – 7.1.2</a:t>
                      </a:r>
                      <a:endParaRPr lang="en-US" sz="1050" b="0">
                        <a:solidFill>
                          <a:schemeClr val="tx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r>
              <a:tr h="224790">
                <a:tc rowSpan="2">
                  <a:txBody>
                    <a:bodyPr/>
                    <a:p>
                      <a:pPr indent="0" algn="ctr">
                        <a:buNone/>
                      </a:pPr>
                      <a:r>
                        <a:rPr lang="en-US" sz="1100" b="0">
                          <a:solidFill>
                            <a:schemeClr val="tx1"/>
                          </a:solidFill>
                          <a:latin typeface="Calibri" panose="020F0502020204030204" charset="-122"/>
                        </a:rPr>
                        <a:t>Android Oreo</a:t>
                      </a:r>
                      <a:endParaRPr lang="en-US" sz="1100" b="0">
                        <a:solidFill>
                          <a:schemeClr val="tx1"/>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c rowSpan="2">
                  <a:txBody>
                    <a:bodyPr/>
                    <a:p>
                      <a:pPr indent="0" algn="ctr">
                        <a:buNone/>
                      </a:pPr>
                      <a:r>
                        <a:rPr lang="en-US" sz="1050" b="0">
                          <a:solidFill>
                            <a:schemeClr val="tx1"/>
                          </a:solidFill>
                          <a:latin typeface="Arial" panose="020B0604020202020204" charset="-122"/>
                        </a:rPr>
                        <a:t>Oatmeal Cookie</a:t>
                      </a:r>
                      <a:endParaRPr lang="en-US" sz="1050" b="0">
                        <a:solidFill>
                          <a:schemeClr val="tx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c>
                  <a:txBody>
                    <a:bodyPr/>
                    <a:p>
                      <a:pPr indent="0" algn="ctr">
                        <a:buNone/>
                      </a:pPr>
                      <a:r>
                        <a:rPr lang="en-US" sz="1050" b="0">
                          <a:solidFill>
                            <a:schemeClr val="tx1"/>
                          </a:solidFill>
                          <a:latin typeface="Arial" panose="020B0604020202020204" charset="-122"/>
                        </a:rPr>
                        <a:t>8</a:t>
                      </a:r>
                      <a:endParaRPr lang="en-US" sz="1050" b="0">
                        <a:solidFill>
                          <a:schemeClr val="tx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r>
              <a:tr h="22479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indent="0" algn="ctr">
                        <a:buNone/>
                      </a:pPr>
                      <a:r>
                        <a:rPr lang="en-US" sz="1050" b="0">
                          <a:solidFill>
                            <a:schemeClr val="tx1"/>
                          </a:solidFill>
                          <a:latin typeface="Arial" panose="020B0604020202020204" charset="-122"/>
                        </a:rPr>
                        <a:t>8.1</a:t>
                      </a:r>
                      <a:endParaRPr lang="en-US" sz="1050" b="0">
                        <a:solidFill>
                          <a:schemeClr val="tx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r>
              <a:tr h="232410">
                <a:tc>
                  <a:txBody>
                    <a:bodyPr/>
                    <a:p>
                      <a:pPr indent="0" algn="ctr">
                        <a:buNone/>
                      </a:pPr>
                      <a:r>
                        <a:rPr lang="en-US" sz="1100" b="0">
                          <a:solidFill>
                            <a:schemeClr val="tx1"/>
                          </a:solidFill>
                          <a:latin typeface="Calibri" panose="020F0502020204030204" charset="-122"/>
                        </a:rPr>
                        <a:t>Android Pie</a:t>
                      </a:r>
                      <a:endParaRPr lang="en-US" sz="1100" b="0">
                        <a:solidFill>
                          <a:schemeClr val="tx1"/>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c>
                  <a:txBody>
                    <a:bodyPr/>
                    <a:p>
                      <a:pPr indent="0" algn="ctr">
                        <a:buNone/>
                      </a:pPr>
                      <a:r>
                        <a:rPr lang="en-US" sz="1100" b="0">
                          <a:solidFill>
                            <a:schemeClr val="tx1"/>
                          </a:solidFill>
                          <a:latin typeface="Calibri" panose="020F0502020204030204" charset="-122"/>
                        </a:rPr>
                        <a:t>Pistachio Ice Cream</a:t>
                      </a:r>
                      <a:endParaRPr lang="en-US" sz="1100" b="0">
                        <a:solidFill>
                          <a:schemeClr val="tx1"/>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c>
                  <a:txBody>
                    <a:bodyPr/>
                    <a:p>
                      <a:pPr indent="0" algn="ctr">
                        <a:buNone/>
                      </a:pPr>
                      <a:r>
                        <a:rPr lang="en-US" sz="1050" b="0">
                          <a:solidFill>
                            <a:schemeClr val="tx1"/>
                          </a:solidFill>
                          <a:latin typeface="Arial" panose="020B0604020202020204" charset="-122"/>
                        </a:rPr>
                        <a:t>9</a:t>
                      </a:r>
                      <a:endParaRPr lang="en-US" sz="1050" b="0">
                        <a:solidFill>
                          <a:schemeClr val="tx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r>
              <a:tr h="233045">
                <a:tc>
                  <a:txBody>
                    <a:bodyPr/>
                    <a:p>
                      <a:pPr indent="0" algn="ctr">
                        <a:buNone/>
                      </a:pPr>
                      <a:r>
                        <a:rPr lang="en-US" sz="1100" b="0">
                          <a:solidFill>
                            <a:schemeClr val="tx1"/>
                          </a:solidFill>
                          <a:latin typeface="Calibri" panose="020F0502020204030204" charset="-122"/>
                        </a:rPr>
                        <a:t>Android 10</a:t>
                      </a:r>
                      <a:endParaRPr lang="en-US" sz="1100" b="0">
                        <a:solidFill>
                          <a:schemeClr val="tx1"/>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c>
                  <a:txBody>
                    <a:bodyPr/>
                    <a:p>
                      <a:pPr indent="0" algn="ctr">
                        <a:buNone/>
                      </a:pPr>
                      <a:r>
                        <a:rPr lang="en-US" sz="1100" b="0">
                          <a:solidFill>
                            <a:schemeClr val="tx1"/>
                          </a:solidFill>
                          <a:latin typeface="Calibri" panose="020F0502020204030204" charset="-122"/>
                        </a:rPr>
                        <a:t>Quince Tart</a:t>
                      </a:r>
                      <a:endParaRPr lang="en-US" sz="1100" b="0">
                        <a:solidFill>
                          <a:schemeClr val="tx1"/>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c>
                  <a:txBody>
                    <a:bodyPr/>
                    <a:p>
                      <a:pPr indent="0" algn="ctr">
                        <a:buNone/>
                      </a:pPr>
                      <a:r>
                        <a:rPr lang="en-US" sz="1050" b="0">
                          <a:solidFill>
                            <a:schemeClr val="tx1"/>
                          </a:solidFill>
                          <a:latin typeface="Arial" panose="020B0604020202020204" charset="-122"/>
                        </a:rPr>
                        <a:t>10</a:t>
                      </a:r>
                      <a:endParaRPr lang="en-US" sz="1050" b="0">
                        <a:solidFill>
                          <a:schemeClr val="tx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r>
              <a:tr h="232410">
                <a:tc>
                  <a:txBody>
                    <a:bodyPr/>
                    <a:p>
                      <a:pPr indent="0" algn="ctr">
                        <a:buNone/>
                      </a:pPr>
                      <a:r>
                        <a:rPr lang="en-US" sz="1100" b="0">
                          <a:solidFill>
                            <a:schemeClr val="tx1"/>
                          </a:solidFill>
                          <a:latin typeface="Calibri" panose="020F0502020204030204" charset="-122"/>
                        </a:rPr>
                        <a:t>Android 11</a:t>
                      </a:r>
                      <a:endParaRPr lang="en-US" sz="1100" b="0">
                        <a:solidFill>
                          <a:schemeClr val="tx1"/>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c>
                  <a:txBody>
                    <a:bodyPr/>
                    <a:p>
                      <a:pPr indent="0" algn="ctr">
                        <a:buNone/>
                      </a:pPr>
                      <a:r>
                        <a:rPr lang="en-US" sz="1100" b="0">
                          <a:solidFill>
                            <a:schemeClr val="tx1"/>
                          </a:solidFill>
                          <a:latin typeface="Calibri" panose="020F0502020204030204" charset="-122"/>
                        </a:rPr>
                        <a:t>Red Velvet Cake</a:t>
                      </a:r>
                      <a:endParaRPr lang="en-US" sz="1100" b="0">
                        <a:solidFill>
                          <a:schemeClr val="tx1"/>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c>
                  <a:txBody>
                    <a:bodyPr/>
                    <a:p>
                      <a:pPr indent="0" algn="ctr">
                        <a:buNone/>
                      </a:pPr>
                      <a:r>
                        <a:rPr lang="en-US" sz="1050" b="0">
                          <a:solidFill>
                            <a:schemeClr val="tx1"/>
                          </a:solidFill>
                          <a:latin typeface="Arial" panose="020B0604020202020204" charset="-122"/>
                        </a:rPr>
                        <a:t>11</a:t>
                      </a:r>
                      <a:endParaRPr lang="en-US" sz="1050" b="0">
                        <a:solidFill>
                          <a:schemeClr val="tx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r>
              <a:tr h="232410">
                <a:tc>
                  <a:txBody>
                    <a:bodyPr/>
                    <a:p>
                      <a:pPr indent="0" algn="ctr">
                        <a:buNone/>
                      </a:pPr>
                      <a:r>
                        <a:rPr lang="en-US" sz="1100" b="0">
                          <a:solidFill>
                            <a:schemeClr val="tx1"/>
                          </a:solidFill>
                          <a:latin typeface="Calibri" panose="020F0502020204030204" charset="-122"/>
                        </a:rPr>
                        <a:t>Android 12</a:t>
                      </a:r>
                      <a:endParaRPr lang="en-US" sz="1100" b="0">
                        <a:solidFill>
                          <a:schemeClr val="tx1"/>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c>
                  <a:txBody>
                    <a:bodyPr/>
                    <a:p>
                      <a:pPr indent="0" algn="ctr">
                        <a:buNone/>
                      </a:pPr>
                      <a:r>
                        <a:rPr lang="en-US" sz="1050" b="0">
                          <a:solidFill>
                            <a:schemeClr val="tx1"/>
                          </a:solidFill>
                          <a:latin typeface="Arial" panose="020B0604020202020204" charset="-122"/>
                        </a:rPr>
                        <a:t>Snow Cone</a:t>
                      </a:r>
                      <a:endParaRPr lang="en-US" sz="1050" b="0">
                        <a:solidFill>
                          <a:schemeClr val="tx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c>
                  <a:txBody>
                    <a:bodyPr/>
                    <a:p>
                      <a:pPr indent="0" algn="ctr">
                        <a:buNone/>
                      </a:pPr>
                      <a:r>
                        <a:rPr lang="en-US" sz="1050" b="0">
                          <a:solidFill>
                            <a:schemeClr val="tx1"/>
                          </a:solidFill>
                          <a:latin typeface="Arial" panose="020B0604020202020204" charset="-122"/>
                        </a:rPr>
                        <a:t>12</a:t>
                      </a:r>
                      <a:endParaRPr lang="en-US" sz="1050" b="0">
                        <a:solidFill>
                          <a:schemeClr val="tx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r>
              <a:tr h="233045">
                <a:tc>
                  <a:txBody>
                    <a:bodyPr/>
                    <a:p>
                      <a:pPr indent="0" algn="ctr">
                        <a:buNone/>
                      </a:pPr>
                      <a:r>
                        <a:rPr lang="en-US" sz="1100" b="0">
                          <a:solidFill>
                            <a:schemeClr val="tx1"/>
                          </a:solidFill>
                          <a:latin typeface="Calibri" panose="020F0502020204030204" charset="-122"/>
                        </a:rPr>
                        <a:t>Android 12L</a:t>
                      </a:r>
                      <a:endParaRPr lang="en-US" sz="1100" b="0">
                        <a:solidFill>
                          <a:schemeClr val="tx1"/>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c>
                  <a:txBody>
                    <a:bodyPr/>
                    <a:p>
                      <a:pPr indent="0" algn="ctr">
                        <a:buNone/>
                      </a:pPr>
                      <a:r>
                        <a:rPr lang="en-US" sz="1050" b="0">
                          <a:solidFill>
                            <a:schemeClr val="tx1"/>
                          </a:solidFill>
                          <a:latin typeface="Arial" panose="020B0604020202020204" charset="-122"/>
                        </a:rPr>
                        <a:t>Snow Cone v2</a:t>
                      </a:r>
                      <a:endParaRPr lang="en-US" sz="1050" b="0">
                        <a:solidFill>
                          <a:schemeClr val="tx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c>
                  <a:txBody>
                    <a:bodyPr/>
                    <a:p>
                      <a:pPr indent="0" algn="ctr">
                        <a:buNone/>
                      </a:pPr>
                      <a:r>
                        <a:rPr lang="en-US" sz="1100" b="0">
                          <a:solidFill>
                            <a:schemeClr val="tx1"/>
                          </a:solidFill>
                          <a:latin typeface="Calibri" panose="020F0502020204030204" charset="-122"/>
                        </a:rPr>
                        <a:t>12.1</a:t>
                      </a:r>
                      <a:endParaRPr lang="en-US" sz="1100" b="0">
                        <a:solidFill>
                          <a:schemeClr val="tx1"/>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r>
              <a:tr h="232410">
                <a:tc>
                  <a:txBody>
                    <a:bodyPr/>
                    <a:p>
                      <a:pPr indent="0" algn="ctr">
                        <a:buNone/>
                      </a:pPr>
                      <a:r>
                        <a:rPr lang="en-US" sz="1100" b="0">
                          <a:solidFill>
                            <a:schemeClr val="tx1"/>
                          </a:solidFill>
                          <a:latin typeface="Calibri" panose="020F0502020204030204" charset="-122"/>
                        </a:rPr>
                        <a:t>Android 13</a:t>
                      </a:r>
                      <a:endParaRPr lang="en-US" sz="1100" b="0">
                        <a:solidFill>
                          <a:schemeClr val="tx1"/>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c>
                  <a:txBody>
                    <a:bodyPr/>
                    <a:p>
                      <a:pPr indent="0" algn="ctr">
                        <a:buNone/>
                      </a:pPr>
                      <a:r>
                        <a:rPr lang="en-US" sz="1050" b="0">
                          <a:solidFill>
                            <a:schemeClr val="tx1"/>
                          </a:solidFill>
                          <a:latin typeface="Arial" panose="020B0604020202020204" charset="-122"/>
                        </a:rPr>
                        <a:t>Tiramisu</a:t>
                      </a:r>
                      <a:endParaRPr lang="en-US" sz="1050" b="0">
                        <a:solidFill>
                          <a:schemeClr val="tx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c>
                  <a:txBody>
                    <a:bodyPr/>
                    <a:p>
                      <a:pPr indent="0" algn="ctr">
                        <a:buNone/>
                      </a:pPr>
                      <a:r>
                        <a:rPr lang="en-US" sz="1050" b="0">
                          <a:solidFill>
                            <a:schemeClr val="tx1"/>
                          </a:solidFill>
                          <a:latin typeface="Arial" panose="020B0604020202020204" charset="-122"/>
                        </a:rPr>
                        <a:t>13</a:t>
                      </a:r>
                      <a:endParaRPr lang="en-US" sz="1050" b="0">
                        <a:solidFill>
                          <a:schemeClr val="tx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r>
              <a:tr h="233045">
                <a:tc>
                  <a:txBody>
                    <a:bodyPr/>
                    <a:p>
                      <a:pPr indent="0" algn="ctr">
                        <a:buNone/>
                      </a:pPr>
                      <a:r>
                        <a:rPr lang="en-US" sz="1100" b="0">
                          <a:solidFill>
                            <a:schemeClr val="tx1"/>
                          </a:solidFill>
                          <a:latin typeface="Calibri" panose="020F0502020204030204" charset="-122"/>
                        </a:rPr>
                        <a:t>Android 14</a:t>
                      </a:r>
                      <a:endParaRPr lang="en-US" sz="1100" b="0">
                        <a:solidFill>
                          <a:schemeClr val="tx1"/>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c>
                  <a:txBody>
                    <a:bodyPr/>
                    <a:p>
                      <a:pPr indent="0" algn="ctr">
                        <a:buNone/>
                      </a:pPr>
                      <a:r>
                        <a:rPr lang="en-US" sz="1100" b="0">
                          <a:solidFill>
                            <a:schemeClr val="tx1"/>
                          </a:solidFill>
                          <a:latin typeface="Calibri" panose="020F0502020204030204" charset="-122"/>
                        </a:rPr>
                        <a:t>Upside Down Cake</a:t>
                      </a:r>
                      <a:endParaRPr lang="en-US" sz="1100" b="0">
                        <a:solidFill>
                          <a:schemeClr val="tx1"/>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c>
                  <a:txBody>
                    <a:bodyPr/>
                    <a:p>
                      <a:pPr indent="0" algn="ctr">
                        <a:buNone/>
                      </a:pPr>
                      <a:r>
                        <a:rPr lang="en-US" sz="1050" b="0">
                          <a:solidFill>
                            <a:schemeClr val="tx1"/>
                          </a:solidFill>
                          <a:latin typeface="Arial" panose="020B0604020202020204" charset="-122"/>
                        </a:rPr>
                        <a:t>14</a:t>
                      </a:r>
                      <a:endParaRPr lang="en-US" sz="1050" b="0">
                        <a:solidFill>
                          <a:schemeClr val="tx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r>
              <a:tr h="232410">
                <a:tc>
                  <a:txBody>
                    <a:bodyPr/>
                    <a:p>
                      <a:pPr indent="0" algn="ctr">
                        <a:buNone/>
                      </a:pPr>
                      <a:r>
                        <a:rPr lang="en-US" sz="1050" b="0">
                          <a:solidFill>
                            <a:schemeClr val="tx1"/>
                          </a:solidFill>
                          <a:latin typeface="Arial" panose="020B0604020202020204" charset="-122"/>
                        </a:rPr>
                        <a:t>Android 15</a:t>
                      </a:r>
                      <a:endParaRPr lang="en-US" sz="1050" b="0">
                        <a:solidFill>
                          <a:schemeClr val="tx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c>
                  <a:txBody>
                    <a:bodyPr/>
                    <a:p>
                      <a:pPr indent="0" algn="ctr">
                        <a:buNone/>
                      </a:pPr>
                      <a:r>
                        <a:rPr lang="en-US" sz="1100" b="0">
                          <a:solidFill>
                            <a:schemeClr val="tx1"/>
                          </a:solidFill>
                          <a:latin typeface="Calibri" panose="020F0502020204030204" charset="-122"/>
                        </a:rPr>
                        <a:t>Vanilla Ice Cream</a:t>
                      </a:r>
                      <a:endParaRPr lang="en-US" sz="1100" b="0">
                        <a:solidFill>
                          <a:schemeClr val="tx1"/>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c>
                  <a:txBody>
                    <a:bodyPr/>
                    <a:p>
                      <a:pPr indent="0" algn="ctr">
                        <a:buNone/>
                      </a:pPr>
                      <a:r>
                        <a:rPr lang="en-US" sz="1100" b="0">
                          <a:solidFill>
                            <a:schemeClr val="tx1"/>
                          </a:solidFill>
                          <a:latin typeface="Calibri" panose="020F0502020204030204" charset="-122"/>
                        </a:rPr>
                        <a:t>15</a:t>
                      </a:r>
                      <a:endParaRPr lang="en-US" sz="1100" b="0">
                        <a:solidFill>
                          <a:schemeClr val="tx1"/>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p>
            <a:r>
              <a:rPr lang="en-US" u="sng" cap="all" dirty="0">
                <a:solidFill>
                  <a:schemeClr val="bg1"/>
                </a:solidFill>
                <a:uFillTx/>
                <a:latin typeface="Times New Roman" panose="02020603050405020304" charset="0"/>
                <a:cs typeface="Times New Roman" panose="02020603050405020304" charset="0"/>
                <a:sym typeface="+mn-ea"/>
              </a:rPr>
              <a:t>Fundamentals of Android</a:t>
            </a:r>
            <a:endParaRPr lang="en-US" u="sng" cap="all" dirty="0">
              <a:solidFill>
                <a:schemeClr val="bg1"/>
              </a:solidFill>
              <a:uFillTx/>
              <a:latin typeface="Times New Roman" panose="02020603050405020304" charset="0"/>
              <a:cs typeface="Times New Roman" panose="02020603050405020304" charset="0"/>
              <a:sym typeface="+mn-ea"/>
            </a:endParaRPr>
          </a:p>
        </p:txBody>
      </p:sp>
      <p:pic>
        <p:nvPicPr>
          <p:cNvPr id="3" name="Picture 2"/>
          <p:cNvPicPr>
            <a:picLocks noChangeAspect="1"/>
          </p:cNvPicPr>
          <p:nvPr/>
        </p:nvPicPr>
        <p:blipFill>
          <a:blip r:embed="rId1"/>
          <a:srcRect l="1342"/>
          <a:stretch>
            <a:fillRect/>
          </a:stretch>
        </p:blipFill>
        <p:spPr>
          <a:xfrm>
            <a:off x="2320925" y="1488440"/>
            <a:ext cx="7550785" cy="42170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896620" y="1857375"/>
            <a:ext cx="10411460" cy="3750310"/>
          </a:xfrm>
          <a:prstGeom prst="rect">
            <a:avLst/>
          </a:prstGeom>
          <a:noFill/>
        </p:spPr>
        <p:txBody>
          <a:bodyPr wrap="square" rtlCol="0" anchor="t">
            <a:noAutofit/>
          </a:bodyPr>
          <a:p>
            <a:pPr marL="342900" indent="-342900">
              <a:buFont typeface="Wingdings" panose="05000000000000000000" charset="0"/>
              <a:buChar char="Ø"/>
            </a:pPr>
            <a:r>
              <a:rPr lang="en-US" sz="3200" b="1">
                <a:solidFill>
                  <a:srgbClr val="062E43"/>
                </a:solidFill>
                <a:latin typeface="Times New Roman" panose="02020603050405020304" charset="0"/>
                <a:cs typeface="Times New Roman" panose="02020603050405020304" charset="0"/>
              </a:rPr>
              <a:t>Android SDK (Software Development Kit) :</a:t>
            </a:r>
            <a:endParaRPr lang="en-US" sz="3200" b="1">
              <a:solidFill>
                <a:srgbClr val="062E43"/>
              </a:solidFill>
              <a:latin typeface="Times New Roman" panose="02020603050405020304" charset="0"/>
              <a:cs typeface="Times New Roman" panose="02020603050405020304" charset="0"/>
            </a:endParaRPr>
          </a:p>
          <a:p>
            <a:endParaRPr lang="en-US" sz="2000">
              <a:solidFill>
                <a:srgbClr val="062E43"/>
              </a:solidFill>
              <a:latin typeface="Times New Roman" panose="02020603050405020304" charset="0"/>
              <a:cs typeface="Times New Roman" panose="02020603050405020304" charset="0"/>
            </a:endParaRPr>
          </a:p>
          <a:p>
            <a:pPr marL="800100" lvl="1" indent="-342900">
              <a:buFont typeface="Wingdings" panose="05000000000000000000" charset="0"/>
              <a:buChar char="v"/>
            </a:pPr>
            <a:r>
              <a:rPr lang="en-US" sz="2400" b="1" u="sng">
                <a:solidFill>
                  <a:srgbClr val="062E43"/>
                </a:solidFill>
                <a:latin typeface="Times New Roman" panose="02020603050405020304" charset="0"/>
                <a:cs typeface="Times New Roman" panose="02020603050405020304" charset="0"/>
              </a:rPr>
              <a:t>SDK Tools:</a:t>
            </a:r>
            <a:r>
              <a:rPr lang="en-US" sz="2400">
                <a:solidFill>
                  <a:srgbClr val="062E43"/>
                </a:solidFill>
                <a:latin typeface="Times New Roman" panose="02020603050405020304" charset="0"/>
                <a:cs typeface="Times New Roman" panose="02020603050405020304" charset="0"/>
              </a:rPr>
              <a:t> These are the fundamental tools required for Android app development. They include tools for    debugging, compiling, and packaging Android apps.</a:t>
            </a:r>
            <a:endParaRPr lang="en-US" sz="2400">
              <a:solidFill>
                <a:srgbClr val="062E43"/>
              </a:solidFill>
              <a:latin typeface="Times New Roman" panose="02020603050405020304" charset="0"/>
              <a:cs typeface="Times New Roman" panose="02020603050405020304" charset="0"/>
            </a:endParaRPr>
          </a:p>
          <a:p>
            <a:pPr marL="800100" lvl="1" indent="-342900">
              <a:buFont typeface="Wingdings" panose="05000000000000000000" charset="0"/>
              <a:buChar char="v"/>
            </a:pPr>
            <a:endParaRPr lang="en-US" sz="2400">
              <a:solidFill>
                <a:srgbClr val="062E43"/>
              </a:solidFill>
              <a:latin typeface="Times New Roman" panose="02020603050405020304" charset="0"/>
              <a:cs typeface="Times New Roman" panose="02020603050405020304" charset="0"/>
            </a:endParaRPr>
          </a:p>
          <a:p>
            <a:pPr marL="800100" lvl="1" indent="-342900">
              <a:buFont typeface="Wingdings" panose="05000000000000000000" charset="0"/>
              <a:buChar char="v"/>
            </a:pPr>
            <a:r>
              <a:rPr lang="en-US" sz="2400" b="1" u="sng">
                <a:solidFill>
                  <a:srgbClr val="062E43"/>
                </a:solidFill>
                <a:latin typeface="Times New Roman" panose="02020603050405020304" charset="0"/>
                <a:cs typeface="Times New Roman" panose="02020603050405020304" charset="0"/>
              </a:rPr>
              <a:t>Platform Tools:</a:t>
            </a:r>
            <a:r>
              <a:rPr lang="en-US" sz="2400">
                <a:solidFill>
                  <a:srgbClr val="062E43"/>
                </a:solidFill>
                <a:latin typeface="Times New Roman" panose="02020603050405020304" charset="0"/>
                <a:cs typeface="Times New Roman" panose="02020603050405020304" charset="0"/>
              </a:rPr>
              <a:t> These tools are necessary for developing and debugging Android apps. They include ADB (Android Debug Bridge) for managing connected Android devices and emulators, among others.</a:t>
            </a:r>
            <a:endParaRPr lang="en-US" sz="2400">
              <a:solidFill>
                <a:srgbClr val="062E43"/>
              </a:solidFill>
              <a:latin typeface="Times New Roman" panose="02020603050405020304" charset="0"/>
              <a:cs typeface="Times New Roman" panose="02020603050405020304" charset="0"/>
            </a:endParaRPr>
          </a:p>
        </p:txBody>
      </p:sp>
      <p:sp>
        <p:nvSpPr>
          <p:cNvPr id="8" name="Title 7"/>
          <p:cNvSpPr>
            <a:spLocks noGrp="1"/>
          </p:cNvSpPr>
          <p:nvPr>
            <p:ph type="title"/>
          </p:nvPr>
        </p:nvSpPr>
        <p:spPr>
          <a:xfrm>
            <a:off x="838200" y="365125"/>
            <a:ext cx="10515600" cy="1325563"/>
          </a:xfrm>
          <a:prstGeom prst="rect">
            <a:avLst/>
          </a:prstGeom>
        </p:spPr>
        <p:txBody>
          <a:bodyPr vert="horz" lIns="91440" tIns="45720" rIns="91440" bIns="45720" rtlCol="0" anchor="ctr">
            <a:normAutofit fontScale="90000"/>
          </a:bodyPr>
          <a:p>
            <a:r>
              <a:rPr lang="en-US" u="sng" cap="all" dirty="0">
                <a:solidFill>
                  <a:schemeClr val="bg1"/>
                </a:solidFill>
                <a:uFillTx/>
                <a:latin typeface="Times New Roman" panose="02020603050405020304" charset="0"/>
                <a:cs typeface="Times New Roman" panose="02020603050405020304" charset="0"/>
                <a:sym typeface="+mn-ea"/>
              </a:rPr>
              <a:t>Understanding Android SDK and build process</a:t>
            </a:r>
            <a:endParaRPr lang="en-US" u="sng" cap="all" dirty="0">
              <a:solidFill>
                <a:schemeClr val="bg1"/>
              </a:solidFill>
              <a:uFillTx/>
              <a:latin typeface="Times New Roman" panose="02020603050405020304" charset="0"/>
              <a:cs typeface="Times New Roman" panose="02020603050405020304" charset="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71195" y="1790065"/>
            <a:ext cx="10817860" cy="3825240"/>
          </a:xfrm>
          <a:prstGeom prst="rect">
            <a:avLst/>
          </a:prstGeom>
          <a:noFill/>
        </p:spPr>
        <p:txBody>
          <a:bodyPr wrap="square" rtlCol="0" anchor="t">
            <a:noAutofit/>
          </a:bodyPr>
          <a:p>
            <a:pPr marL="285750" indent="-285750">
              <a:buFont typeface="Wingdings" panose="05000000000000000000" charset="0"/>
              <a:buChar char="v"/>
            </a:pPr>
            <a:r>
              <a:rPr lang="en-US" sz="2400" b="1" u="sng">
                <a:solidFill>
                  <a:srgbClr val="062E43"/>
                </a:solidFill>
                <a:latin typeface="Times New Roman" panose="02020603050405020304" charset="0"/>
                <a:cs typeface="Times New Roman" panose="02020603050405020304" charset="0"/>
              </a:rPr>
              <a:t>Build Tools:</a:t>
            </a:r>
            <a:r>
              <a:rPr lang="en-US" sz="2400">
                <a:solidFill>
                  <a:srgbClr val="062E43"/>
                </a:solidFill>
                <a:latin typeface="Times New Roman" panose="02020603050405020304" charset="0"/>
                <a:cs typeface="Times New Roman" panose="02020603050405020304" charset="0"/>
              </a:rPr>
              <a:t> These tools are used to compile the source code, package resources, and create the APK (Android Package) file for deployment. Examples include the Android Asset Packaging Tool (AAPT) and the DEX compiler.</a:t>
            </a:r>
            <a:endParaRPr lang="en-US" sz="2400">
              <a:solidFill>
                <a:srgbClr val="062E43"/>
              </a:solidFill>
              <a:latin typeface="Times New Roman" panose="02020603050405020304" charset="0"/>
              <a:cs typeface="Times New Roman" panose="02020603050405020304" charset="0"/>
            </a:endParaRPr>
          </a:p>
          <a:p>
            <a:pPr marL="285750" indent="-285750">
              <a:buFont typeface="Wingdings" panose="05000000000000000000" charset="0"/>
              <a:buChar char="v"/>
            </a:pPr>
            <a:endParaRPr lang="en-US" sz="2400">
              <a:solidFill>
                <a:srgbClr val="062E43"/>
              </a:solidFill>
              <a:latin typeface="Times New Roman" panose="02020603050405020304" charset="0"/>
              <a:cs typeface="Times New Roman" panose="02020603050405020304" charset="0"/>
            </a:endParaRPr>
          </a:p>
          <a:p>
            <a:pPr marL="285750" indent="-285750">
              <a:buFont typeface="Wingdings" panose="05000000000000000000" charset="0"/>
              <a:buChar char="v"/>
            </a:pPr>
            <a:r>
              <a:rPr lang="en-US" sz="2400" b="1" u="sng">
                <a:solidFill>
                  <a:srgbClr val="062E43"/>
                </a:solidFill>
                <a:latin typeface="Times New Roman" panose="02020603050405020304" charset="0"/>
                <a:cs typeface="Times New Roman" panose="02020603050405020304" charset="0"/>
              </a:rPr>
              <a:t>Platforms and APIs:</a:t>
            </a:r>
            <a:r>
              <a:rPr lang="en-US" sz="2400">
                <a:solidFill>
                  <a:srgbClr val="062E43"/>
                </a:solidFill>
                <a:latin typeface="Times New Roman" panose="02020603050405020304" charset="0"/>
                <a:cs typeface="Times New Roman" panose="02020603050405020304" charset="0"/>
              </a:rPr>
              <a:t> The Android SDK includes various versions of Android platforms and APIs, allowing developers to target specific Android versions and utilize their features.</a:t>
            </a:r>
            <a:endParaRPr lang="en-US" sz="2400">
              <a:solidFill>
                <a:srgbClr val="062E43"/>
              </a:solidFill>
              <a:latin typeface="Times New Roman" panose="02020603050405020304" charset="0"/>
              <a:cs typeface="Times New Roman" panose="02020603050405020304" charset="0"/>
            </a:endParaRPr>
          </a:p>
          <a:p>
            <a:pPr marL="285750" indent="-285750">
              <a:buFont typeface="Wingdings" panose="05000000000000000000" charset="0"/>
              <a:buChar char="v"/>
            </a:pPr>
            <a:endParaRPr lang="en-US" sz="2400">
              <a:solidFill>
                <a:srgbClr val="062E43"/>
              </a:solidFill>
              <a:latin typeface="Times New Roman" panose="02020603050405020304" charset="0"/>
              <a:cs typeface="Times New Roman" panose="02020603050405020304" charset="0"/>
            </a:endParaRPr>
          </a:p>
          <a:p>
            <a:pPr marL="285750" indent="-285750">
              <a:buFont typeface="Wingdings" panose="05000000000000000000" charset="0"/>
              <a:buChar char="v"/>
            </a:pPr>
            <a:r>
              <a:rPr lang="en-US" sz="2400" b="1" u="sng">
                <a:solidFill>
                  <a:srgbClr val="062E43"/>
                </a:solidFill>
                <a:latin typeface="Times New Roman" panose="02020603050405020304" charset="0"/>
                <a:cs typeface="Times New Roman" panose="02020603050405020304" charset="0"/>
              </a:rPr>
              <a:t>Documentation and Samples:</a:t>
            </a:r>
            <a:r>
              <a:rPr lang="en-US" sz="2400">
                <a:solidFill>
                  <a:srgbClr val="062E43"/>
                </a:solidFill>
                <a:latin typeface="Times New Roman" panose="02020603050405020304" charset="0"/>
                <a:cs typeface="Times New Roman" panose="02020603050405020304" charset="0"/>
              </a:rPr>
              <a:t> The SDK provides comprehensive documentation and code samples to help developers understand and utilize various Android APIs and features effectively.</a:t>
            </a:r>
            <a:endParaRPr lang="en-US" sz="2400">
              <a:solidFill>
                <a:srgbClr val="062E43"/>
              </a:solidFill>
              <a:latin typeface="Times New Roman" panose="02020603050405020304" charset="0"/>
              <a:cs typeface="Times New Roman" panose="02020603050405020304" charset="0"/>
            </a:endParaRPr>
          </a:p>
        </p:txBody>
      </p:sp>
      <p:sp>
        <p:nvSpPr>
          <p:cNvPr id="8" name="Title 7"/>
          <p:cNvSpPr>
            <a:spLocks noGrp="1"/>
          </p:cNvSpPr>
          <p:nvPr/>
        </p:nvSpPr>
        <p:spPr>
          <a:xfrm>
            <a:off x="838200" y="365125"/>
            <a:ext cx="10515600" cy="1325563"/>
          </a:xfrm>
          <a:prstGeom prst="rect">
            <a:avLst/>
          </a:prstGeom>
        </p:spPr>
        <p:txBody>
          <a:bodyPr vert="horz" lIns="91440" tIns="45720" rIns="91440" bIns="45720" rtlCol="0" anchor="ctr">
            <a:normAutofit fontScale="90000"/>
          </a:bodyPr>
          <a:lstStyle>
            <a:lvl1pPr algn="ctr" defTabSz="914400" rtl="0" eaLnBrk="1" latinLnBrk="0" hangingPunct="1">
              <a:lnSpc>
                <a:spcPct val="90000"/>
              </a:lnSpc>
              <a:spcBef>
                <a:spcPct val="0"/>
              </a:spcBef>
              <a:buNone/>
              <a:defRPr sz="4400" b="1" kern="1200">
                <a:solidFill>
                  <a:srgbClr val="052D43"/>
                </a:solidFill>
                <a:latin typeface="Montserrat" pitchFamily="2" charset="77"/>
                <a:ea typeface="Droid Sans" panose="020B0606030804020204" pitchFamily="34" charset="0"/>
                <a:cs typeface="Futura Medium" panose="020B0602020204020303" pitchFamily="34" charset="-79"/>
              </a:defRPr>
            </a:lvl1pPr>
          </a:lstStyle>
          <a:p>
            <a:r>
              <a:rPr lang="en-US" u="sng" cap="all" dirty="0">
                <a:solidFill>
                  <a:schemeClr val="bg1"/>
                </a:solidFill>
                <a:uFillTx/>
                <a:latin typeface="Times New Roman" panose="02020603050405020304" charset="0"/>
                <a:cs typeface="Times New Roman" panose="02020603050405020304" charset="0"/>
                <a:sym typeface="+mn-ea"/>
              </a:rPr>
              <a:t>Understanding Android SDK and build process</a:t>
            </a:r>
            <a:endParaRPr lang="en-US" u="sng" cap="all" dirty="0">
              <a:solidFill>
                <a:schemeClr val="bg1"/>
              </a:solidFill>
              <a:uFillTx/>
              <a:latin typeface="Times New Roman" panose="02020603050405020304" charset="0"/>
              <a:cs typeface="Times New Roman" panose="02020603050405020304"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942340" y="1990725"/>
            <a:ext cx="10411460" cy="3750310"/>
          </a:xfrm>
          <a:prstGeom prst="rect">
            <a:avLst/>
          </a:prstGeom>
          <a:noFill/>
        </p:spPr>
        <p:txBody>
          <a:bodyPr wrap="square" rtlCol="0" anchor="t">
            <a:noAutofit/>
          </a:bodyPr>
          <a:p>
            <a:pPr marL="342900" indent="-342900">
              <a:buFont typeface="Wingdings" panose="05000000000000000000" charset="0"/>
              <a:buChar char="Ø"/>
            </a:pPr>
            <a:r>
              <a:rPr lang="en-US" sz="3200" b="1">
                <a:solidFill>
                  <a:srgbClr val="062E43"/>
                </a:solidFill>
                <a:latin typeface="Times New Roman" panose="02020603050405020304" charset="0"/>
                <a:cs typeface="Times New Roman" panose="02020603050405020304" charset="0"/>
              </a:rPr>
              <a:t>Android Build Process:</a:t>
            </a:r>
            <a:endParaRPr lang="en-US" sz="3200" b="1">
              <a:solidFill>
                <a:srgbClr val="062E43"/>
              </a:solidFill>
              <a:latin typeface="Times New Roman" panose="02020603050405020304" charset="0"/>
              <a:cs typeface="Times New Roman" panose="02020603050405020304" charset="0"/>
            </a:endParaRPr>
          </a:p>
          <a:p>
            <a:pPr indent="0">
              <a:buFont typeface="Wingdings" panose="05000000000000000000" charset="0"/>
              <a:buNone/>
            </a:pPr>
            <a:endParaRPr lang="en-US" sz="2400">
              <a:solidFill>
                <a:srgbClr val="062E43"/>
              </a:solidFill>
              <a:latin typeface="Times New Roman" panose="02020603050405020304" charset="0"/>
              <a:cs typeface="Times New Roman" panose="02020603050405020304" charset="0"/>
            </a:endParaRPr>
          </a:p>
          <a:p>
            <a:pPr marL="800100" lvl="1" indent="-342900">
              <a:buFont typeface="Wingdings" panose="05000000000000000000" charset="0"/>
              <a:buChar char="v"/>
            </a:pPr>
            <a:r>
              <a:rPr lang="en-US" sz="2400" b="1" u="sng">
                <a:solidFill>
                  <a:srgbClr val="062E43"/>
                </a:solidFill>
                <a:latin typeface="Times New Roman" panose="02020603050405020304" charset="0"/>
                <a:cs typeface="Times New Roman" panose="02020603050405020304" charset="0"/>
              </a:rPr>
              <a:t>Source Code:</a:t>
            </a:r>
            <a:r>
              <a:rPr lang="en-US" sz="2400">
                <a:solidFill>
                  <a:srgbClr val="062E43"/>
                </a:solidFill>
                <a:latin typeface="Times New Roman" panose="02020603050405020304" charset="0"/>
                <a:cs typeface="Times New Roman" panose="02020603050405020304" charset="0"/>
              </a:rPr>
              <a:t> Android apps are typically written in Java, Kotlin, or other supported languages. The source code includes both application logic and resources like layouts, images, and strings.</a:t>
            </a:r>
            <a:endParaRPr lang="en-US" sz="2400">
              <a:solidFill>
                <a:srgbClr val="062E43"/>
              </a:solidFill>
              <a:latin typeface="Times New Roman" panose="02020603050405020304" charset="0"/>
              <a:cs typeface="Times New Roman" panose="02020603050405020304" charset="0"/>
            </a:endParaRPr>
          </a:p>
          <a:p>
            <a:pPr marL="800100" lvl="1" indent="-342900">
              <a:buFont typeface="Wingdings" panose="05000000000000000000" charset="0"/>
              <a:buChar char="v"/>
            </a:pPr>
            <a:endParaRPr lang="en-US" sz="2400">
              <a:solidFill>
                <a:srgbClr val="062E43"/>
              </a:solidFill>
              <a:latin typeface="Times New Roman" panose="02020603050405020304" charset="0"/>
              <a:cs typeface="Times New Roman" panose="02020603050405020304" charset="0"/>
            </a:endParaRPr>
          </a:p>
          <a:p>
            <a:pPr marL="800100" lvl="1" indent="-342900">
              <a:buFont typeface="Wingdings" panose="05000000000000000000" charset="0"/>
              <a:buChar char="v"/>
            </a:pPr>
            <a:r>
              <a:rPr lang="en-US" sz="2400" b="1" u="sng">
                <a:solidFill>
                  <a:srgbClr val="062E43"/>
                </a:solidFill>
                <a:latin typeface="Times New Roman" panose="02020603050405020304" charset="0"/>
                <a:cs typeface="Times New Roman" panose="02020603050405020304" charset="0"/>
              </a:rPr>
              <a:t>Gradle Build Scripts:</a:t>
            </a:r>
            <a:r>
              <a:rPr lang="en-US" sz="2400">
                <a:solidFill>
                  <a:srgbClr val="062E43"/>
                </a:solidFill>
                <a:latin typeface="Times New Roman" panose="02020603050405020304" charset="0"/>
                <a:cs typeface="Times New Roman" panose="02020603050405020304" charset="0"/>
              </a:rPr>
              <a:t> Gradle is the build system used for Android projects. Developers configure build settings, dependencies, and other project-specific configurations using Gradle build scripts (build.gradle files).</a:t>
            </a:r>
            <a:endParaRPr lang="en-US" sz="2400">
              <a:solidFill>
                <a:srgbClr val="062E43"/>
              </a:solidFill>
              <a:latin typeface="Times New Roman" panose="02020603050405020304" charset="0"/>
              <a:cs typeface="Times New Roman" panose="02020603050405020304" charset="0"/>
            </a:endParaRPr>
          </a:p>
          <a:p>
            <a:pPr marL="800100" lvl="1" indent="-342900">
              <a:buFont typeface="Wingdings" panose="05000000000000000000" charset="0"/>
              <a:buChar char="v"/>
            </a:pPr>
            <a:endParaRPr lang="en-US" sz="2400">
              <a:solidFill>
                <a:srgbClr val="062E43"/>
              </a:solidFill>
              <a:latin typeface="Times New Roman" panose="02020603050405020304" charset="0"/>
              <a:cs typeface="Times New Roman" panose="02020603050405020304" charset="0"/>
            </a:endParaRPr>
          </a:p>
        </p:txBody>
      </p:sp>
      <p:sp>
        <p:nvSpPr>
          <p:cNvPr id="8" name="Title 7"/>
          <p:cNvSpPr>
            <a:spLocks noGrp="1"/>
          </p:cNvSpPr>
          <p:nvPr>
            <p:ph type="title"/>
          </p:nvPr>
        </p:nvSpPr>
        <p:spPr>
          <a:xfrm>
            <a:off x="838200" y="365125"/>
            <a:ext cx="10515600" cy="1325563"/>
          </a:xfrm>
          <a:prstGeom prst="rect">
            <a:avLst/>
          </a:prstGeom>
        </p:spPr>
        <p:txBody>
          <a:bodyPr vert="horz" lIns="91440" tIns="45720" rIns="91440" bIns="45720" rtlCol="0" anchor="ctr">
            <a:normAutofit fontScale="90000"/>
          </a:bodyPr>
          <a:p>
            <a:r>
              <a:rPr lang="en-US" u="sng" cap="all" dirty="0">
                <a:solidFill>
                  <a:schemeClr val="bg1"/>
                </a:solidFill>
                <a:uFillTx/>
                <a:latin typeface="Times New Roman" panose="02020603050405020304" charset="0"/>
                <a:cs typeface="Times New Roman" panose="02020603050405020304" charset="0"/>
                <a:sym typeface="+mn-ea"/>
              </a:rPr>
              <a:t>Understanding Android SDK and build process</a:t>
            </a:r>
            <a:endParaRPr lang="en-US" u="sng" cap="all" dirty="0">
              <a:solidFill>
                <a:schemeClr val="bg1"/>
              </a:solidFill>
              <a:uFillTx/>
              <a:latin typeface="Times New Roman" panose="02020603050405020304" charset="0"/>
              <a:cs typeface="Times New Roman" panose="02020603050405020304" charset="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27430" y="1043305"/>
            <a:ext cx="10137140" cy="5814695"/>
          </a:xfrm>
          <a:prstGeom prst="rect">
            <a:avLst/>
          </a:prstGeom>
          <a:noFill/>
        </p:spPr>
        <p:txBody>
          <a:bodyPr wrap="square" rtlCol="0" anchor="t">
            <a:noAutofit/>
          </a:bodyPr>
          <a:p>
            <a:pPr marL="285750" indent="-285750">
              <a:buFont typeface="Wingdings" panose="05000000000000000000" charset="0"/>
              <a:buChar char="v"/>
            </a:pPr>
            <a:r>
              <a:rPr lang="en-US" sz="2400" b="1" u="sng">
                <a:solidFill>
                  <a:srgbClr val="062E43"/>
                </a:solidFill>
                <a:latin typeface="Times New Roman" panose="02020603050405020304" charset="0"/>
                <a:cs typeface="Times New Roman" panose="02020603050405020304" charset="0"/>
              </a:rPr>
              <a:t>Compilation:</a:t>
            </a:r>
            <a:r>
              <a:rPr lang="en-US" sz="2400">
                <a:solidFill>
                  <a:srgbClr val="062E43"/>
                </a:solidFill>
                <a:latin typeface="Times New Roman" panose="02020603050405020304" charset="0"/>
                <a:cs typeface="Times New Roman" panose="02020603050405020304" charset="0"/>
              </a:rPr>
              <a:t> The source code and resources are compiled using the appropriate build tools provided by the Android SDK. Java or Kotlin code is compiled into bytecode, XML resources are compiled, and assets are processed.</a:t>
            </a:r>
            <a:endParaRPr lang="en-US" sz="2400">
              <a:solidFill>
                <a:srgbClr val="062E43"/>
              </a:solidFill>
              <a:latin typeface="Times New Roman" panose="02020603050405020304" charset="0"/>
              <a:cs typeface="Times New Roman" panose="02020603050405020304" charset="0"/>
            </a:endParaRPr>
          </a:p>
          <a:p>
            <a:pPr marL="285750" indent="-285750">
              <a:buFont typeface="Wingdings" panose="05000000000000000000" charset="0"/>
              <a:buChar char="v"/>
            </a:pPr>
            <a:endParaRPr lang="en-US" sz="2400">
              <a:solidFill>
                <a:srgbClr val="062E43"/>
              </a:solidFill>
              <a:latin typeface="Times New Roman" panose="02020603050405020304" charset="0"/>
              <a:cs typeface="Times New Roman" panose="02020603050405020304" charset="0"/>
            </a:endParaRPr>
          </a:p>
          <a:p>
            <a:pPr marL="285750" indent="-285750">
              <a:buFont typeface="Wingdings" panose="05000000000000000000" charset="0"/>
              <a:buChar char="v"/>
            </a:pPr>
            <a:r>
              <a:rPr lang="en-US" sz="2400" b="1" u="sng">
                <a:solidFill>
                  <a:srgbClr val="062E43"/>
                </a:solidFill>
                <a:latin typeface="Times New Roman" panose="02020603050405020304" charset="0"/>
                <a:cs typeface="Times New Roman" panose="02020603050405020304" charset="0"/>
              </a:rPr>
              <a:t>Resource Packaging:</a:t>
            </a:r>
            <a:r>
              <a:rPr lang="en-US" sz="2400">
                <a:solidFill>
                  <a:srgbClr val="062E43"/>
                </a:solidFill>
                <a:latin typeface="Times New Roman" panose="02020603050405020304" charset="0"/>
                <a:cs typeface="Times New Roman" panose="02020603050405020304" charset="0"/>
              </a:rPr>
              <a:t> Resources such as images, layouts, and strings are packaged into a binary format optimized for Android apps using tools like AAPT (Android Asset Packaging Tool).</a:t>
            </a:r>
            <a:endParaRPr lang="en-US" sz="2400">
              <a:solidFill>
                <a:srgbClr val="062E43"/>
              </a:solidFill>
              <a:latin typeface="Times New Roman" panose="02020603050405020304" charset="0"/>
              <a:cs typeface="Times New Roman" panose="02020603050405020304" charset="0"/>
            </a:endParaRPr>
          </a:p>
          <a:p>
            <a:pPr marL="285750" indent="-285750">
              <a:buFont typeface="Wingdings" panose="05000000000000000000" charset="0"/>
              <a:buChar char="v"/>
            </a:pPr>
            <a:endParaRPr lang="en-US" sz="2400">
              <a:solidFill>
                <a:srgbClr val="062E43"/>
              </a:solidFill>
              <a:latin typeface="Times New Roman" panose="02020603050405020304" charset="0"/>
              <a:cs typeface="Times New Roman" panose="02020603050405020304" charset="0"/>
            </a:endParaRPr>
          </a:p>
          <a:p>
            <a:pPr marL="285750" indent="-285750">
              <a:buFont typeface="Wingdings" panose="05000000000000000000" charset="0"/>
              <a:buChar char="v"/>
            </a:pPr>
            <a:r>
              <a:rPr lang="en-US" sz="2400" b="1" u="sng">
                <a:solidFill>
                  <a:srgbClr val="062E43"/>
                </a:solidFill>
                <a:latin typeface="Times New Roman" panose="02020603050405020304" charset="0"/>
                <a:cs typeface="Times New Roman" panose="02020603050405020304" charset="0"/>
              </a:rPr>
              <a:t>APK Generation:</a:t>
            </a:r>
            <a:r>
              <a:rPr lang="en-US" sz="2400">
                <a:solidFill>
                  <a:srgbClr val="062E43"/>
                </a:solidFill>
                <a:latin typeface="Times New Roman" panose="02020603050405020304" charset="0"/>
                <a:cs typeface="Times New Roman" panose="02020603050405020304" charset="0"/>
              </a:rPr>
              <a:t> All compiled code, resources, and assets are packaged into an APK file. This file contains everything needed to run the app on an Android device.</a:t>
            </a:r>
            <a:endParaRPr lang="en-US" sz="2400">
              <a:solidFill>
                <a:srgbClr val="062E43"/>
              </a:solidFill>
              <a:latin typeface="Times New Roman" panose="02020603050405020304" charset="0"/>
              <a:cs typeface="Times New Roman" panose="02020603050405020304" charset="0"/>
            </a:endParaRPr>
          </a:p>
          <a:p>
            <a:pPr marL="285750" indent="-285750">
              <a:buFont typeface="Wingdings" panose="05000000000000000000" charset="0"/>
              <a:buChar char="v"/>
            </a:pPr>
            <a:endParaRPr lang="en-US" sz="2400">
              <a:solidFill>
                <a:srgbClr val="062E43"/>
              </a:solidFill>
              <a:latin typeface="Times New Roman" panose="02020603050405020304" charset="0"/>
              <a:cs typeface="Times New Roman" panose="02020603050405020304" charset="0"/>
            </a:endParaRPr>
          </a:p>
          <a:p>
            <a:pPr indent="0">
              <a:buFont typeface="Wingdings" panose="05000000000000000000" charset="0"/>
              <a:buNone/>
            </a:pPr>
            <a:endParaRPr lang="en-US">
              <a:solidFill>
                <a:srgbClr val="062E43"/>
              </a:solidFill>
              <a:latin typeface="Times New Roman" panose="02020603050405020304" charset="0"/>
              <a:cs typeface="Times New Roman" panose="02020603050405020304" charset="0"/>
            </a:endParaRPr>
          </a:p>
          <a:p>
            <a:pPr marL="285750" indent="-285750">
              <a:buFont typeface="Wingdings" panose="05000000000000000000" charset="0"/>
              <a:buChar char="Ø"/>
            </a:pPr>
            <a:endParaRPr lang="en-US">
              <a:solidFill>
                <a:srgbClr val="062E43"/>
              </a:solidFill>
              <a:latin typeface="Times New Roman" panose="02020603050405020304" charset="0"/>
              <a:cs typeface="Times New Roman" panose="02020603050405020304" charset="0"/>
            </a:endParaRPr>
          </a:p>
          <a:p>
            <a:pPr marL="285750" indent="-285750">
              <a:buFont typeface="Wingdings" panose="05000000000000000000" charset="0"/>
              <a:buChar char="Ø"/>
            </a:pPr>
            <a:endParaRPr lang="en-US">
              <a:solidFill>
                <a:srgbClr val="062E43"/>
              </a:solidFill>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403985" y="1167130"/>
            <a:ext cx="9650730" cy="4523105"/>
          </a:xfrm>
          <a:prstGeom prst="rect">
            <a:avLst/>
          </a:prstGeom>
          <a:noFill/>
        </p:spPr>
        <p:txBody>
          <a:bodyPr wrap="square" rtlCol="0" anchor="t">
            <a:spAutoFit/>
          </a:bodyPr>
          <a:p>
            <a:pPr marL="285750" indent="-285750">
              <a:buFont typeface="Wingdings" panose="05000000000000000000" charset="0"/>
              <a:buChar char="v"/>
            </a:pPr>
            <a:r>
              <a:rPr lang="en-US" sz="2400" b="1" u="sng">
                <a:solidFill>
                  <a:srgbClr val="062E43"/>
                </a:solidFill>
                <a:latin typeface="Times New Roman" panose="02020603050405020304" charset="0"/>
                <a:cs typeface="Times New Roman" panose="02020603050405020304" charset="0"/>
                <a:sym typeface="+mn-ea"/>
              </a:rPr>
              <a:t>Signing:</a:t>
            </a:r>
            <a:r>
              <a:rPr lang="en-US" sz="2400">
                <a:solidFill>
                  <a:srgbClr val="062E43"/>
                </a:solidFill>
                <a:latin typeface="Times New Roman" panose="02020603050405020304" charset="0"/>
                <a:cs typeface="Times New Roman" panose="02020603050405020304" charset="0"/>
                <a:sym typeface="+mn-ea"/>
              </a:rPr>
              <a:t> The APK file is signed with a digital certificate to ensure its authenticity and integrity. This is crucial for distributing apps via app stores like Google Play.</a:t>
            </a:r>
            <a:endParaRPr lang="en-US" sz="2400">
              <a:solidFill>
                <a:srgbClr val="062E43"/>
              </a:solidFill>
              <a:latin typeface="Times New Roman" panose="02020603050405020304" charset="0"/>
              <a:cs typeface="Times New Roman" panose="02020603050405020304" charset="0"/>
            </a:endParaRPr>
          </a:p>
          <a:p>
            <a:pPr marL="285750" indent="-285750">
              <a:buFont typeface="Wingdings" panose="05000000000000000000" charset="0"/>
              <a:buChar char="v"/>
            </a:pPr>
            <a:endParaRPr lang="en-US" sz="2400">
              <a:solidFill>
                <a:srgbClr val="062E43"/>
              </a:solidFill>
              <a:latin typeface="Times New Roman" panose="02020603050405020304" charset="0"/>
              <a:cs typeface="Times New Roman" panose="02020603050405020304" charset="0"/>
            </a:endParaRPr>
          </a:p>
          <a:p>
            <a:pPr marL="285750" indent="-285750">
              <a:buFont typeface="Wingdings" panose="05000000000000000000" charset="0"/>
              <a:buChar char="v"/>
            </a:pPr>
            <a:r>
              <a:rPr lang="en-US" sz="2400" b="1" u="sng">
                <a:solidFill>
                  <a:srgbClr val="062E43"/>
                </a:solidFill>
                <a:latin typeface="Times New Roman" panose="02020603050405020304" charset="0"/>
                <a:cs typeface="Times New Roman" panose="02020603050405020304" charset="0"/>
                <a:sym typeface="+mn-ea"/>
              </a:rPr>
              <a:t>Debugging and Testing:</a:t>
            </a:r>
            <a:r>
              <a:rPr lang="en-US" sz="2400">
                <a:solidFill>
                  <a:srgbClr val="062E43"/>
                </a:solidFill>
                <a:latin typeface="Times New Roman" panose="02020603050405020304" charset="0"/>
                <a:cs typeface="Times New Roman" panose="02020603050405020304" charset="0"/>
                <a:sym typeface="+mn-ea"/>
              </a:rPr>
              <a:t> During development, developers can debug and test their apps using various tools provided by the Android SDK, such as ADB(Android Debug Bridge) and Android Studio's built-in emulator or connected devices.</a:t>
            </a:r>
            <a:endParaRPr lang="en-US" sz="2400">
              <a:solidFill>
                <a:srgbClr val="062E43"/>
              </a:solidFill>
              <a:latin typeface="Times New Roman" panose="02020603050405020304" charset="0"/>
              <a:cs typeface="Times New Roman" panose="02020603050405020304" charset="0"/>
            </a:endParaRPr>
          </a:p>
          <a:p>
            <a:pPr marL="285750" indent="-285750">
              <a:buFont typeface="Wingdings" panose="05000000000000000000" charset="0"/>
              <a:buChar char="v"/>
            </a:pPr>
            <a:endParaRPr lang="en-US" sz="2400">
              <a:solidFill>
                <a:srgbClr val="062E43"/>
              </a:solidFill>
              <a:latin typeface="Times New Roman" panose="02020603050405020304" charset="0"/>
              <a:cs typeface="Times New Roman" panose="02020603050405020304" charset="0"/>
            </a:endParaRPr>
          </a:p>
          <a:p>
            <a:pPr marL="285750" indent="-285750">
              <a:buFont typeface="Wingdings" panose="05000000000000000000" charset="0"/>
              <a:buChar char="v"/>
            </a:pPr>
            <a:r>
              <a:rPr lang="en-US" sz="2400" b="1" u="sng">
                <a:solidFill>
                  <a:srgbClr val="062E43"/>
                </a:solidFill>
                <a:latin typeface="Times New Roman" panose="02020603050405020304" charset="0"/>
                <a:cs typeface="Times New Roman" panose="02020603050405020304" charset="0"/>
                <a:sym typeface="+mn-ea"/>
              </a:rPr>
              <a:t>Deployment:</a:t>
            </a:r>
            <a:r>
              <a:rPr lang="en-US" sz="2400">
                <a:solidFill>
                  <a:srgbClr val="062E43"/>
                </a:solidFill>
                <a:latin typeface="Times New Roman" panose="02020603050405020304" charset="0"/>
                <a:cs typeface="Times New Roman" panose="02020603050405020304" charset="0"/>
                <a:sym typeface="+mn-ea"/>
              </a:rPr>
              <a:t> Once the app is ready, it can be deployed to users' devices via various distribution channels like Google Play Store, third-party app stores, or direct APK installation.</a:t>
            </a:r>
            <a:endParaRPr lang="en-US" sz="2400">
              <a:solidFill>
                <a:srgbClr val="062E43"/>
              </a:solidFill>
              <a:latin typeface="Times New Roman" panose="02020603050405020304" charset="0"/>
              <a:cs typeface="Times New Roman" panose="02020603050405020304" charset="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515600" cy="1325563"/>
          </a:xfrm>
          <a:prstGeom prst="rect">
            <a:avLst/>
          </a:prstGeom>
        </p:spPr>
        <p:txBody>
          <a:bodyPr vert="horz" lIns="91440" tIns="45720" rIns="91440" bIns="45720" rtlCol="0" anchor="ctr">
            <a:normAutofit fontScale="90000"/>
          </a:bodyPr>
          <a:p>
            <a:r>
              <a:rPr lang="en-US" u="sng" cap="all" dirty="0">
                <a:solidFill>
                  <a:schemeClr val="bg1"/>
                </a:solidFill>
                <a:uFillTx/>
                <a:latin typeface="Times New Roman" panose="02020603050405020304" charset="0"/>
                <a:cs typeface="Times New Roman" panose="02020603050405020304" charset="0"/>
                <a:sym typeface="+mn-ea"/>
              </a:rPr>
              <a:t>Introduction of Android Studio</a:t>
            </a:r>
            <a:endParaRPr lang="en-US" u="sng" cap="all" dirty="0">
              <a:solidFill>
                <a:schemeClr val="bg1"/>
              </a:solidFill>
              <a:uFillTx/>
              <a:latin typeface="Times New Roman" panose="02020603050405020304" charset="0"/>
              <a:cs typeface="Times New Roman" panose="02020603050405020304" charset="0"/>
              <a:sym typeface="+mn-ea"/>
            </a:endParaRPr>
          </a:p>
        </p:txBody>
      </p:sp>
      <p:sp>
        <p:nvSpPr>
          <p:cNvPr id="4" name="Text Box 3"/>
          <p:cNvSpPr txBox="1"/>
          <p:nvPr/>
        </p:nvSpPr>
        <p:spPr>
          <a:xfrm>
            <a:off x="1307465" y="1961515"/>
            <a:ext cx="9144000" cy="583565"/>
          </a:xfrm>
          <a:prstGeom prst="rect">
            <a:avLst/>
          </a:prstGeom>
          <a:noFill/>
        </p:spPr>
        <p:txBody>
          <a:bodyPr wrap="square" rtlCol="0" anchor="t">
            <a:spAutoFit/>
          </a:bodyPr>
          <a:p>
            <a:pPr marL="342900" indent="-342900">
              <a:buFont typeface="Wingdings" panose="05000000000000000000" charset="0"/>
              <a:buChar char="Ø"/>
            </a:pPr>
            <a:r>
              <a:rPr lang="en-US" sz="3200" b="1">
                <a:solidFill>
                  <a:srgbClr val="062E43"/>
                </a:solidFill>
                <a:latin typeface="Times New Roman" panose="02020603050405020304" charset="0"/>
                <a:cs typeface="Times New Roman" panose="02020603050405020304" charset="0"/>
              </a:rPr>
              <a:t>Android Studio IDE understanding.</a:t>
            </a:r>
            <a:endParaRPr lang="en-US" sz="3200" b="1">
              <a:solidFill>
                <a:srgbClr val="062E43"/>
              </a:solidFill>
              <a:latin typeface="Times New Roman" panose="02020603050405020304" charset="0"/>
              <a:cs typeface="Times New Roman" panose="02020603050405020304" charset="0"/>
            </a:endParaRPr>
          </a:p>
        </p:txBody>
      </p:sp>
      <p:sp>
        <p:nvSpPr>
          <p:cNvPr id="7" name="Text Box 6"/>
          <p:cNvSpPr txBox="1"/>
          <p:nvPr/>
        </p:nvSpPr>
        <p:spPr>
          <a:xfrm>
            <a:off x="1915795" y="2978150"/>
            <a:ext cx="9023350" cy="1993265"/>
          </a:xfrm>
          <a:prstGeom prst="rect">
            <a:avLst/>
          </a:prstGeom>
          <a:noFill/>
        </p:spPr>
        <p:txBody>
          <a:bodyPr wrap="square" rtlCol="0" anchor="t">
            <a:noAutofit/>
          </a:bodyPr>
          <a:p>
            <a:pPr marL="285750" indent="-285750">
              <a:buFont typeface="Wingdings" panose="05000000000000000000" charset="0"/>
              <a:buChar char="v"/>
            </a:pPr>
            <a:r>
              <a:rPr lang="en-US" sz="2800">
                <a:solidFill>
                  <a:srgbClr val="062E43"/>
                </a:solidFill>
                <a:latin typeface="Times New Roman" panose="02020603050405020304" charset="0"/>
                <a:cs typeface="Times New Roman" panose="02020603050405020304" charset="0"/>
              </a:rPr>
              <a:t>Android Studio is the official Integrated Development Environment (IDE) for Android App development.</a:t>
            </a:r>
            <a:endParaRPr lang="en-US" sz="2800">
              <a:solidFill>
                <a:srgbClr val="062E43"/>
              </a:solidFill>
              <a:latin typeface="Times New Roman" panose="02020603050405020304" charset="0"/>
              <a:cs typeface="Times New Roman" panose="02020603050405020304" charset="0"/>
            </a:endParaRPr>
          </a:p>
          <a:p>
            <a:pPr marL="285750" indent="-285750">
              <a:buFont typeface="Wingdings" panose="05000000000000000000" charset="0"/>
              <a:buChar char="v"/>
            </a:pPr>
            <a:endParaRPr lang="en-US" sz="2800">
              <a:solidFill>
                <a:srgbClr val="062E43"/>
              </a:solidFill>
              <a:latin typeface="Times New Roman" panose="02020603050405020304" charset="0"/>
              <a:cs typeface="Times New Roman" panose="02020603050405020304" charset="0"/>
            </a:endParaRPr>
          </a:p>
          <a:p>
            <a:pPr marL="285750" indent="-285750">
              <a:buFont typeface="Wingdings" panose="05000000000000000000" charset="0"/>
              <a:buChar char="v"/>
            </a:pPr>
            <a:r>
              <a:rPr lang="en-US" sz="2800">
                <a:solidFill>
                  <a:srgbClr val="062E43"/>
                </a:solidFill>
                <a:latin typeface="Times New Roman" panose="02020603050405020304" charset="0"/>
                <a:cs typeface="Times New Roman" panose="02020603050405020304" charset="0"/>
              </a:rPr>
              <a:t>It is a powerful tool that allows developers to build high-quality applications for the Android platform.</a:t>
            </a:r>
            <a:endParaRPr lang="en-US" sz="2800">
              <a:solidFill>
                <a:srgbClr val="062E43"/>
              </a:solidFill>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838200" y="365125"/>
            <a:ext cx="10515600" cy="1325563"/>
          </a:xfrm>
          <a:prstGeom prst="rect">
            <a:avLst/>
          </a:prstGeom>
        </p:spPr>
        <p:txBody>
          <a:bodyPr vert="horz" lIns="91440" tIns="45720" rIns="91440" bIns="45720" rtlCol="0" anchor="ctr">
            <a:normAutofit fontScale="90000"/>
          </a:bodyPr>
          <a:p>
            <a:r>
              <a:rPr lang="en-US" u="sng" cap="all" dirty="0">
                <a:solidFill>
                  <a:schemeClr val="bg1"/>
                </a:solidFill>
                <a:uFillTx/>
                <a:latin typeface="Times New Roman" panose="02020603050405020304" charset="0"/>
                <a:cs typeface="Times New Roman" panose="02020603050405020304" charset="0"/>
                <a:sym typeface="+mn-ea"/>
              </a:rPr>
              <a:t>Introduction of Android Studio</a:t>
            </a:r>
            <a:endParaRPr lang="en-US" u="sng" cap="all" dirty="0">
              <a:solidFill>
                <a:schemeClr val="bg1"/>
              </a:solidFill>
              <a:uFillTx/>
              <a:latin typeface="Times New Roman" panose="02020603050405020304" charset="0"/>
              <a:cs typeface="Times New Roman" panose="02020603050405020304" charset="0"/>
              <a:sym typeface="+mn-ea"/>
            </a:endParaRPr>
          </a:p>
        </p:txBody>
      </p:sp>
      <p:sp>
        <p:nvSpPr>
          <p:cNvPr id="3" name="Text Box 2"/>
          <p:cNvSpPr txBox="1"/>
          <p:nvPr/>
        </p:nvSpPr>
        <p:spPr>
          <a:xfrm>
            <a:off x="1238250" y="1962150"/>
            <a:ext cx="6096000" cy="583565"/>
          </a:xfrm>
          <a:prstGeom prst="rect">
            <a:avLst/>
          </a:prstGeom>
          <a:noFill/>
        </p:spPr>
        <p:txBody>
          <a:bodyPr wrap="square" rtlCol="0" anchor="t">
            <a:spAutoFit/>
          </a:bodyPr>
          <a:p>
            <a:pPr marL="285750" indent="-285750">
              <a:buFont typeface="Wingdings" panose="05000000000000000000" charset="0"/>
              <a:buChar char="Ø"/>
            </a:pPr>
            <a:r>
              <a:rPr lang="en-US" sz="3200" b="1">
                <a:solidFill>
                  <a:srgbClr val="062E43"/>
                </a:solidFill>
                <a:latin typeface="Times New Roman" panose="02020603050405020304" charset="0"/>
                <a:cs typeface="Times New Roman" panose="02020603050405020304" charset="0"/>
              </a:rPr>
              <a:t> Download Android Studio.</a:t>
            </a:r>
            <a:endParaRPr lang="en-US" sz="3200" b="1">
              <a:solidFill>
                <a:srgbClr val="062E43"/>
              </a:solidFill>
              <a:latin typeface="Times New Roman" panose="02020603050405020304" charset="0"/>
              <a:cs typeface="Times New Roman" panose="02020603050405020304" charset="0"/>
            </a:endParaRPr>
          </a:p>
        </p:txBody>
      </p:sp>
      <p:sp>
        <p:nvSpPr>
          <p:cNvPr id="5" name="Text Box 4"/>
          <p:cNvSpPr txBox="1"/>
          <p:nvPr/>
        </p:nvSpPr>
        <p:spPr>
          <a:xfrm>
            <a:off x="1981200" y="2693670"/>
            <a:ext cx="6096000" cy="521970"/>
          </a:xfrm>
          <a:prstGeom prst="rect">
            <a:avLst/>
          </a:prstGeom>
          <a:noFill/>
        </p:spPr>
        <p:txBody>
          <a:bodyPr wrap="square" rtlCol="0" anchor="t">
            <a:spAutoFit/>
          </a:bodyPr>
          <a:p>
            <a:pPr marL="285750" indent="-285750">
              <a:buFont typeface="Wingdings" panose="05000000000000000000" charset="0"/>
              <a:buChar char="v"/>
            </a:pPr>
            <a:r>
              <a:rPr lang="en-US" sz="2800">
                <a:latin typeface="Times New Roman" panose="02020603050405020304" charset="0"/>
                <a:cs typeface="Times New Roman" panose="02020603050405020304" charset="0"/>
              </a:rPr>
              <a:t> </a:t>
            </a:r>
            <a:r>
              <a:rPr lang="en-US" sz="2800">
                <a:latin typeface="Times New Roman" panose="02020603050405020304" charset="0"/>
                <a:cs typeface="Times New Roman" panose="02020603050405020304" charset="0"/>
                <a:hlinkClick r:id="rId1" action="ppaction://hlinkfile"/>
              </a:rPr>
              <a:t>Download Android Studio Link.</a:t>
            </a:r>
            <a:endParaRPr lang="en-US" sz="2800">
              <a:latin typeface="Times New Roman" panose="02020603050405020304" charset="0"/>
              <a:cs typeface="Times New Roman" panose="02020603050405020304" charset="0"/>
              <a:hlinkClick r:id="rId1" action="ppaction://hlinkfile"/>
            </a:endParaRPr>
          </a:p>
        </p:txBody>
      </p:sp>
      <p:sp>
        <p:nvSpPr>
          <p:cNvPr id="8" name="Text Box 7"/>
          <p:cNvSpPr txBox="1"/>
          <p:nvPr/>
        </p:nvSpPr>
        <p:spPr>
          <a:xfrm>
            <a:off x="1238250" y="3889375"/>
            <a:ext cx="6096000" cy="583565"/>
          </a:xfrm>
          <a:prstGeom prst="rect">
            <a:avLst/>
          </a:prstGeom>
          <a:noFill/>
        </p:spPr>
        <p:txBody>
          <a:bodyPr wrap="square" rtlCol="0" anchor="t">
            <a:spAutoFit/>
          </a:bodyPr>
          <a:p>
            <a:pPr marL="285750" indent="-285750">
              <a:buFont typeface="Wingdings" panose="05000000000000000000" charset="0"/>
              <a:buChar char="Ø"/>
            </a:pPr>
            <a:r>
              <a:rPr lang="en-US" sz="3200" b="1">
                <a:solidFill>
                  <a:srgbClr val="062E43"/>
                </a:solidFill>
                <a:latin typeface="Times New Roman" panose="02020603050405020304" charset="0"/>
                <a:cs typeface="Times New Roman" panose="02020603050405020304" charset="0"/>
              </a:rPr>
              <a:t> Android Studio Installing Steps.</a:t>
            </a:r>
            <a:endParaRPr lang="en-US" sz="3200" b="1">
              <a:solidFill>
                <a:srgbClr val="062E43"/>
              </a:solidFill>
              <a:latin typeface="Times New Roman" panose="02020603050405020304" charset="0"/>
              <a:cs typeface="Times New Roman" panose="02020603050405020304" charset="0"/>
            </a:endParaRPr>
          </a:p>
        </p:txBody>
      </p:sp>
      <p:sp>
        <p:nvSpPr>
          <p:cNvPr id="9" name="Text Box 8"/>
          <p:cNvSpPr txBox="1"/>
          <p:nvPr/>
        </p:nvSpPr>
        <p:spPr>
          <a:xfrm>
            <a:off x="1981200" y="4687570"/>
            <a:ext cx="6096000" cy="521970"/>
          </a:xfrm>
          <a:prstGeom prst="rect">
            <a:avLst/>
          </a:prstGeom>
          <a:noFill/>
        </p:spPr>
        <p:txBody>
          <a:bodyPr wrap="square" rtlCol="0" anchor="t">
            <a:spAutoFit/>
          </a:bodyPr>
          <a:p>
            <a:pPr marL="285750" indent="-285750">
              <a:buFont typeface="Wingdings" panose="05000000000000000000" charset="0"/>
              <a:buChar char="v"/>
            </a:pPr>
            <a:r>
              <a:rPr lang="en-US" sz="2800">
                <a:latin typeface="Times New Roman" panose="02020603050405020304" charset="0"/>
                <a:cs typeface="Times New Roman" panose="02020603050405020304" charset="0"/>
              </a:rPr>
              <a:t> </a:t>
            </a:r>
            <a:r>
              <a:rPr lang="en-US" sz="2800">
                <a:latin typeface="Times New Roman" panose="02020603050405020304" charset="0"/>
                <a:cs typeface="Times New Roman" panose="02020603050405020304" charset="0"/>
                <a:hlinkClick r:id="rId2" action="ppaction://hlinkfile"/>
              </a:rPr>
              <a:t>Installation Steps Link</a:t>
            </a:r>
            <a:endParaRPr lang="en-US" sz="2800">
              <a:latin typeface="Times New Roman" panose="02020603050405020304" charset="0"/>
              <a:cs typeface="Times New Roman" panose="02020603050405020304" charset="0"/>
              <a:hlinkClick r:id="rId2" action="ppaction://hlinkfil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itle 10"/>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rgbClr val="052D43"/>
                </a:solidFill>
                <a:latin typeface="Montserrat" pitchFamily="2" charset="77"/>
                <a:ea typeface="Droid Sans" panose="020B0606030804020204" pitchFamily="34" charset="0"/>
                <a:cs typeface="Futura Medium" panose="020B0602020204020303" pitchFamily="34" charset="-79"/>
              </a:defRPr>
            </a:lvl1pPr>
          </a:lstStyle>
          <a:p>
            <a:r>
              <a:rPr lang="en-US" u="sng" cap="all" dirty="0">
                <a:solidFill>
                  <a:schemeClr val="bg1"/>
                </a:solidFill>
                <a:uFillTx/>
                <a:latin typeface="Times New Roman" panose="02020603050405020304" charset="0"/>
                <a:cs typeface="Times New Roman" panose="02020603050405020304" charset="0"/>
                <a:sym typeface="+mn-ea"/>
              </a:rPr>
              <a:t>List of Resources</a:t>
            </a:r>
            <a:endParaRPr lang="en-US" u="sng" cap="all" dirty="0">
              <a:solidFill>
                <a:schemeClr val="bg1"/>
              </a:solidFill>
              <a:uFillTx/>
              <a:latin typeface="Times New Roman" panose="02020603050405020304" charset="0"/>
              <a:cs typeface="Times New Roman" panose="02020603050405020304" charset="0"/>
              <a:sym typeface="+mn-ea"/>
            </a:endParaRPr>
          </a:p>
        </p:txBody>
      </p:sp>
      <p:sp>
        <p:nvSpPr>
          <p:cNvPr id="2" name="Text Box 1"/>
          <p:cNvSpPr txBox="1"/>
          <p:nvPr/>
        </p:nvSpPr>
        <p:spPr>
          <a:xfrm>
            <a:off x="1390650" y="2046605"/>
            <a:ext cx="6096000" cy="3538220"/>
          </a:xfrm>
          <a:prstGeom prst="rect">
            <a:avLst/>
          </a:prstGeom>
          <a:noFill/>
        </p:spPr>
        <p:txBody>
          <a:bodyPr wrap="square" rtlCol="0" anchor="t">
            <a:spAutoFit/>
          </a:bodyPr>
          <a:p>
            <a:pPr marL="457200" indent="-457200">
              <a:buFont typeface="Arial" panose="020B0604020202020204" pitchFamily="34" charset="0"/>
              <a:buChar char="•"/>
            </a:pPr>
            <a:r>
              <a:rPr lang="en-US" sz="2800">
                <a:solidFill>
                  <a:srgbClr val="062E43"/>
                </a:solidFill>
                <a:latin typeface="Times New Roman" panose="02020603050405020304" charset="0"/>
                <a:cs typeface="Times New Roman" panose="02020603050405020304" charset="0"/>
              </a:rPr>
              <a:t>List of Resources</a:t>
            </a:r>
            <a:endParaRPr lang="en-US" sz="2800">
              <a:solidFill>
                <a:srgbClr val="062E43"/>
              </a:solidFill>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800">
                <a:solidFill>
                  <a:srgbClr val="062E43"/>
                </a:solidFill>
                <a:latin typeface="Times New Roman" panose="02020603050405020304" charset="0"/>
                <a:cs typeface="Times New Roman" panose="02020603050405020304" charset="0"/>
              </a:rPr>
              <a:t>Drawable Resources</a:t>
            </a:r>
            <a:endParaRPr lang="en-US" sz="2800">
              <a:solidFill>
                <a:srgbClr val="062E43"/>
              </a:solidFill>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800">
                <a:solidFill>
                  <a:srgbClr val="062E43"/>
                </a:solidFill>
                <a:latin typeface="Times New Roman" panose="02020603050405020304" charset="0"/>
                <a:cs typeface="Times New Roman" panose="02020603050405020304" charset="0"/>
              </a:rPr>
              <a:t>Layout Resources</a:t>
            </a:r>
            <a:endParaRPr lang="en-US" sz="2800">
              <a:solidFill>
                <a:srgbClr val="062E43"/>
              </a:solidFill>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800">
                <a:solidFill>
                  <a:srgbClr val="062E43"/>
                </a:solidFill>
                <a:latin typeface="Times New Roman" panose="02020603050405020304" charset="0"/>
                <a:cs typeface="Times New Roman" panose="02020603050405020304" charset="0"/>
              </a:rPr>
              <a:t>Color Resources</a:t>
            </a:r>
            <a:endParaRPr lang="en-US" sz="2800">
              <a:solidFill>
                <a:srgbClr val="062E43"/>
              </a:solidFill>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800">
                <a:solidFill>
                  <a:srgbClr val="062E43"/>
                </a:solidFill>
                <a:latin typeface="Times New Roman" panose="02020603050405020304" charset="0"/>
                <a:cs typeface="Times New Roman" panose="02020603050405020304" charset="0"/>
              </a:rPr>
              <a:t>String Resources</a:t>
            </a:r>
            <a:endParaRPr lang="en-US" sz="2800">
              <a:solidFill>
                <a:srgbClr val="062E43"/>
              </a:solidFill>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800">
                <a:solidFill>
                  <a:srgbClr val="062E43"/>
                </a:solidFill>
                <a:latin typeface="Times New Roman" panose="02020603050405020304" charset="0"/>
                <a:cs typeface="Times New Roman" panose="02020603050405020304" charset="0"/>
              </a:rPr>
              <a:t>Dimension Resources</a:t>
            </a:r>
            <a:endParaRPr lang="en-US" sz="2800">
              <a:solidFill>
                <a:srgbClr val="062E43"/>
              </a:solidFill>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800">
                <a:solidFill>
                  <a:srgbClr val="062E43"/>
                </a:solidFill>
                <a:latin typeface="Times New Roman" panose="02020603050405020304" charset="0"/>
                <a:cs typeface="Times New Roman" panose="02020603050405020304" charset="0"/>
              </a:rPr>
              <a:t>Font Resources</a:t>
            </a:r>
            <a:endParaRPr lang="en-US" sz="2800">
              <a:solidFill>
                <a:srgbClr val="062E43"/>
              </a:solidFill>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800">
                <a:solidFill>
                  <a:srgbClr val="062E43"/>
                </a:solidFill>
                <a:latin typeface="Times New Roman" panose="02020603050405020304" charset="0"/>
                <a:cs typeface="Times New Roman" panose="02020603050405020304" charset="0"/>
              </a:rPr>
              <a:t>Other Resources</a:t>
            </a:r>
            <a:endParaRPr lang="en-US" sz="2800">
              <a:solidFill>
                <a:srgbClr val="062E43"/>
              </a:solidFill>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Picture1-removebg-preview"/>
          <p:cNvPicPr>
            <a:picLocks noChangeAspect="1"/>
          </p:cNvPicPr>
          <p:nvPr/>
        </p:nvPicPr>
        <p:blipFill>
          <a:blip r:embed="rId1"/>
          <a:stretch>
            <a:fillRect/>
          </a:stretch>
        </p:blipFill>
        <p:spPr>
          <a:xfrm>
            <a:off x="837565" y="721995"/>
            <a:ext cx="10516870" cy="490601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nvSpPr>
        <p:spPr>
          <a:xfrm>
            <a:off x="1524000" y="2668270"/>
            <a:ext cx="9144000" cy="152209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8800" b="1">
                <a:solidFill>
                  <a:schemeClr val="bg1"/>
                </a:solidFill>
                <a:latin typeface="Times New Roman" panose="02020603050405020304" charset="0"/>
                <a:cs typeface="Times New Roman" panose="02020603050405020304" charset="0"/>
              </a:rPr>
              <a:t>Thank You</a:t>
            </a:r>
            <a:endParaRPr lang="en-US" sz="8800" b="1">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8"/>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rgbClr val="052D43"/>
                </a:solidFill>
                <a:latin typeface="Montserrat" pitchFamily="2" charset="77"/>
                <a:ea typeface="Droid Sans" panose="020B0606030804020204" pitchFamily="34" charset="0"/>
                <a:cs typeface="Futura Medium" panose="020B0602020204020303" pitchFamily="34" charset="-79"/>
              </a:defRPr>
            </a:lvl1pPr>
          </a:lstStyle>
          <a:p>
            <a:r>
              <a:rPr lang="en-US" u="sng">
                <a:solidFill>
                  <a:schemeClr val="bg1"/>
                </a:solidFill>
                <a:latin typeface="Times New Roman" panose="02020603050405020304" charset="0"/>
                <a:cs typeface="Times New Roman" panose="02020603050405020304" charset="0"/>
                <a:sym typeface="+mn-ea"/>
              </a:rPr>
              <a:t>What is OOP?</a:t>
            </a:r>
            <a:endParaRPr lang="en-US" u="sng" cap="all" dirty="0">
              <a:solidFill>
                <a:schemeClr val="bg1"/>
              </a:solidFill>
              <a:uFillTx/>
              <a:latin typeface="Times New Roman" panose="02020603050405020304" charset="0"/>
              <a:cs typeface="Times New Roman" panose="02020603050405020304" charset="0"/>
              <a:sym typeface="+mn-ea"/>
            </a:endParaRPr>
          </a:p>
        </p:txBody>
      </p:sp>
      <p:sp>
        <p:nvSpPr>
          <p:cNvPr id="13" name="Text Box 12"/>
          <p:cNvSpPr txBox="1"/>
          <p:nvPr/>
        </p:nvSpPr>
        <p:spPr>
          <a:xfrm>
            <a:off x="1540510" y="1908175"/>
            <a:ext cx="9110980" cy="460375"/>
          </a:xfrm>
          <a:prstGeom prst="rect">
            <a:avLst/>
          </a:prstGeom>
          <a:noFill/>
        </p:spPr>
        <p:txBody>
          <a:bodyPr wrap="square" rtlCol="0" anchor="t">
            <a:spAutoFit/>
          </a:bodyPr>
          <a:p>
            <a:pPr marL="457200" indent="-457200" algn="l">
              <a:buFont typeface="Arial" panose="020B0604020202020204" pitchFamily="34" charset="0"/>
              <a:buChar char="•"/>
            </a:pPr>
            <a:endParaRPr lang="en-US" sz="2400">
              <a:solidFill>
                <a:srgbClr val="052D43"/>
              </a:solidFill>
              <a:latin typeface="Times New Roman" panose="02020603050405020304" charset="0"/>
              <a:cs typeface="Times New Roman" panose="02020603050405020304" charset="0"/>
            </a:endParaRPr>
          </a:p>
        </p:txBody>
      </p:sp>
      <p:sp>
        <p:nvSpPr>
          <p:cNvPr id="4" name="Text Box 3"/>
          <p:cNvSpPr txBox="1"/>
          <p:nvPr/>
        </p:nvSpPr>
        <p:spPr>
          <a:xfrm>
            <a:off x="1540510" y="1908175"/>
            <a:ext cx="9812655" cy="3046095"/>
          </a:xfrm>
          <a:prstGeom prst="rect">
            <a:avLst/>
          </a:prstGeom>
          <a:noFill/>
        </p:spPr>
        <p:txBody>
          <a:bodyPr wrap="square" rtlCol="0" anchor="t">
            <a:spAutoFit/>
          </a:bodyPr>
          <a:p>
            <a:pPr marL="457200" indent="-457200" algn="l">
              <a:lnSpc>
                <a:spcPct val="100000"/>
              </a:lnSpc>
              <a:buFont typeface="Arial" panose="020B0604020202020204" pitchFamily="34" charset="0"/>
              <a:buChar char="•"/>
            </a:pPr>
            <a:r>
              <a:rPr lang="en-US" sz="2400">
                <a:solidFill>
                  <a:srgbClr val="062E43"/>
                </a:solidFill>
                <a:latin typeface="Times New Roman" panose="02020603050405020304" charset="0"/>
                <a:cs typeface="Times New Roman" panose="02020603050405020304" charset="0"/>
              </a:rPr>
              <a:t>A modular approach where data and functions can be combined into a single unit known as an object. It emphasises data and security and provides the reusability of code </a:t>
            </a:r>
            <a:endParaRPr lang="en-US" sz="2400">
              <a:solidFill>
                <a:srgbClr val="062E43"/>
              </a:solidFill>
              <a:latin typeface="Times New Roman" panose="02020603050405020304" charset="0"/>
              <a:cs typeface="Times New Roman" panose="02020603050405020304" charset="0"/>
            </a:endParaRPr>
          </a:p>
          <a:p>
            <a:pPr marL="457200" indent="-457200" algn="l">
              <a:lnSpc>
                <a:spcPct val="100000"/>
              </a:lnSpc>
              <a:buFont typeface="Arial" panose="020B0604020202020204" pitchFamily="34" charset="0"/>
              <a:buChar char="•"/>
            </a:pPr>
            <a:r>
              <a:rPr lang="en-US" sz="2400">
                <a:solidFill>
                  <a:srgbClr val="062E43"/>
                </a:solidFill>
                <a:latin typeface="Times New Roman" panose="02020603050405020304" charset="0"/>
                <a:cs typeface="Times New Roman" panose="02020603050405020304" charset="0"/>
              </a:rPr>
              <a:t>Object Oriented programming (OOP) refers to a type of programming in which programmers define the data type of a data structure and the type of operations that can be applied to the data structure. </a:t>
            </a:r>
            <a:endParaRPr lang="en-US" sz="2400">
              <a:solidFill>
                <a:srgbClr val="062E43"/>
              </a:solidFill>
              <a:latin typeface="Times New Roman" panose="02020603050405020304" charset="0"/>
              <a:cs typeface="Times New Roman" panose="02020603050405020304" charset="0"/>
            </a:endParaRPr>
          </a:p>
          <a:p>
            <a:pPr marL="457200" indent="-457200" algn="l">
              <a:lnSpc>
                <a:spcPct val="100000"/>
              </a:lnSpc>
              <a:buFont typeface="Arial" panose="020B0604020202020204" pitchFamily="34" charset="0"/>
              <a:buChar char="•"/>
            </a:pPr>
            <a:r>
              <a:rPr lang="en-US" sz="2400">
                <a:solidFill>
                  <a:srgbClr val="062E43"/>
                </a:solidFill>
                <a:latin typeface="Times New Roman" panose="02020603050405020304" charset="0"/>
                <a:cs typeface="Times New Roman" panose="02020603050405020304" charset="0"/>
              </a:rPr>
              <a:t>Most popular programming languages like Java, C++,PHP, Python, C#, etc. follow an object-oriented programming methodology.</a:t>
            </a:r>
            <a:endParaRPr lang="en-US" sz="2400">
              <a:solidFill>
                <a:srgbClr val="062E43"/>
              </a:solidFill>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8"/>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rgbClr val="052D43"/>
                </a:solidFill>
                <a:latin typeface="Montserrat" pitchFamily="2" charset="77"/>
                <a:ea typeface="Droid Sans" panose="020B0606030804020204" pitchFamily="34" charset="0"/>
                <a:cs typeface="Futura Medium" panose="020B0602020204020303" pitchFamily="34" charset="-79"/>
              </a:defRPr>
            </a:lvl1pPr>
          </a:lstStyle>
          <a:p>
            <a:r>
              <a:rPr u="sng">
                <a:solidFill>
                  <a:schemeClr val="bg1"/>
                </a:solidFill>
                <a:latin typeface="Times New Roman" panose="02020603050405020304" charset="0"/>
                <a:cs typeface="Times New Roman" panose="02020603050405020304" charset="0"/>
                <a:sym typeface="+mn-ea"/>
              </a:rPr>
              <a:t>Building Blocks Of OOP</a:t>
            </a:r>
            <a:endParaRPr lang="en-US" u="sng" cap="all" dirty="0">
              <a:solidFill>
                <a:schemeClr val="bg1"/>
              </a:solidFill>
              <a:uFillTx/>
              <a:latin typeface="Times New Roman" panose="02020603050405020304" charset="0"/>
              <a:cs typeface="Times New Roman" panose="02020603050405020304" charset="0"/>
              <a:sym typeface="+mn-ea"/>
            </a:endParaRPr>
          </a:p>
        </p:txBody>
      </p:sp>
      <p:sp>
        <p:nvSpPr>
          <p:cNvPr id="13" name="Text Box 12"/>
          <p:cNvSpPr txBox="1"/>
          <p:nvPr/>
        </p:nvSpPr>
        <p:spPr>
          <a:xfrm>
            <a:off x="1540510" y="1908175"/>
            <a:ext cx="9110980" cy="3784600"/>
          </a:xfrm>
          <a:prstGeom prst="rect">
            <a:avLst/>
          </a:prstGeom>
          <a:noFill/>
        </p:spPr>
        <p:txBody>
          <a:bodyPr wrap="square" rtlCol="0" anchor="t">
            <a:spAutoFit/>
          </a:bodyPr>
          <a:p>
            <a:pPr marL="457200" indent="-457200" algn="l">
              <a:buFont typeface="Arial" panose="020B0604020202020204" pitchFamily="34" charset="0"/>
              <a:buChar char="•"/>
            </a:pPr>
            <a:r>
              <a:rPr lang="en-US" sz="2400" b="1">
                <a:solidFill>
                  <a:srgbClr val="062E43"/>
                </a:solidFill>
                <a:latin typeface="Times New Roman" panose="02020603050405020304" charset="0"/>
                <a:cs typeface="Times New Roman" panose="02020603050405020304" charset="0"/>
              </a:rPr>
              <a:t>Objects:</a:t>
            </a:r>
            <a:r>
              <a:rPr lang="en-US" sz="2400">
                <a:solidFill>
                  <a:srgbClr val="062E43"/>
                </a:solidFill>
                <a:latin typeface="Times New Roman" panose="02020603050405020304" charset="0"/>
                <a:cs typeface="Times New Roman" panose="02020603050405020304" charset="0"/>
              </a:rPr>
              <a:t> Objects are instances of classes, representing elements like buttons or screens in your app, with data and ways to manipulate that data.</a:t>
            </a:r>
            <a:endParaRPr lang="en-US" sz="2400">
              <a:solidFill>
                <a:srgbClr val="062E43"/>
              </a:solidFill>
              <a:latin typeface="Times New Roman" panose="02020603050405020304" charset="0"/>
              <a:cs typeface="Times New Roman" panose="02020603050405020304" charset="0"/>
            </a:endParaRPr>
          </a:p>
          <a:p>
            <a:pPr marL="457200" indent="-457200" algn="l">
              <a:buFont typeface="Arial" panose="020B0604020202020204" pitchFamily="34" charset="0"/>
              <a:buChar char="•"/>
            </a:pPr>
            <a:r>
              <a:rPr lang="en-US" sz="2400" b="1">
                <a:solidFill>
                  <a:srgbClr val="062E43"/>
                </a:solidFill>
                <a:latin typeface="Times New Roman" panose="02020603050405020304" charset="0"/>
                <a:cs typeface="Times New Roman" panose="02020603050405020304" charset="0"/>
              </a:rPr>
              <a:t>Classes:</a:t>
            </a:r>
            <a:r>
              <a:rPr lang="en-US" sz="2400">
                <a:solidFill>
                  <a:srgbClr val="062E43"/>
                </a:solidFill>
                <a:latin typeface="Times New Roman" panose="02020603050405020304" charset="0"/>
                <a:cs typeface="Times New Roman" panose="02020603050405020304" charset="0"/>
              </a:rPr>
              <a:t> Classes are blueprints for creating objects, defining what data and actions those objects will have.</a:t>
            </a:r>
            <a:endParaRPr lang="en-US" sz="2400">
              <a:solidFill>
                <a:srgbClr val="062E43"/>
              </a:solidFill>
              <a:latin typeface="Times New Roman" panose="02020603050405020304" charset="0"/>
              <a:cs typeface="Times New Roman" panose="02020603050405020304" charset="0"/>
            </a:endParaRPr>
          </a:p>
          <a:p>
            <a:pPr marL="457200" indent="-457200" algn="l">
              <a:buFont typeface="Arial" panose="020B0604020202020204" pitchFamily="34" charset="0"/>
              <a:buChar char="•"/>
            </a:pPr>
            <a:r>
              <a:rPr lang="en-US" sz="2400" b="1">
                <a:solidFill>
                  <a:srgbClr val="062E43"/>
                </a:solidFill>
                <a:latin typeface="Times New Roman" panose="02020603050405020304" charset="0"/>
                <a:cs typeface="Times New Roman" panose="02020603050405020304" charset="0"/>
              </a:rPr>
              <a:t>Inheritance:</a:t>
            </a:r>
            <a:r>
              <a:rPr lang="en-US" sz="2400">
                <a:solidFill>
                  <a:srgbClr val="062E43"/>
                </a:solidFill>
                <a:latin typeface="Times New Roman" panose="02020603050405020304" charset="0"/>
                <a:cs typeface="Times New Roman" panose="02020603050405020304" charset="0"/>
              </a:rPr>
              <a:t> Inheritance allows a class to use properties and methods of another class, facilitating code reuse and organization.</a:t>
            </a:r>
            <a:endParaRPr lang="en-US" sz="2400">
              <a:solidFill>
                <a:srgbClr val="062E43"/>
              </a:solidFill>
              <a:latin typeface="Times New Roman" panose="02020603050405020304" charset="0"/>
              <a:cs typeface="Times New Roman" panose="02020603050405020304" charset="0"/>
            </a:endParaRPr>
          </a:p>
          <a:p>
            <a:pPr marL="457200" indent="-457200" algn="l">
              <a:buFont typeface="Arial" panose="020B0604020202020204" pitchFamily="34" charset="0"/>
              <a:buChar char="•"/>
            </a:pPr>
            <a:r>
              <a:rPr lang="en-US" sz="2400" b="1">
                <a:solidFill>
                  <a:srgbClr val="062E43"/>
                </a:solidFill>
                <a:latin typeface="Times New Roman" panose="02020603050405020304" charset="0"/>
                <a:cs typeface="Times New Roman" panose="02020603050405020304" charset="0"/>
              </a:rPr>
              <a:t>Encapsulation:</a:t>
            </a:r>
            <a:r>
              <a:rPr lang="en-US" sz="2400">
                <a:solidFill>
                  <a:srgbClr val="062E43"/>
                </a:solidFill>
                <a:latin typeface="Times New Roman" panose="02020603050405020304" charset="0"/>
                <a:cs typeface="Times New Roman" panose="02020603050405020304" charset="0"/>
              </a:rPr>
              <a:t> Encapsulation hides the internal state of an object and requires all interaction to be performed through an object's methods, protecting the object from outside interference and misuse.</a:t>
            </a:r>
            <a:endParaRPr lang="en-US" sz="2400">
              <a:solidFill>
                <a:srgbClr val="062E43"/>
              </a:solidFill>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8"/>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rgbClr val="052D43"/>
                </a:solidFill>
                <a:latin typeface="Montserrat" pitchFamily="2" charset="77"/>
                <a:ea typeface="Droid Sans" panose="020B0606030804020204" pitchFamily="34" charset="0"/>
                <a:cs typeface="Futura Medium" panose="020B0602020204020303" pitchFamily="34" charset="-79"/>
              </a:defRPr>
            </a:lvl1pPr>
          </a:lstStyle>
          <a:p>
            <a:r>
              <a:rPr u="sng">
                <a:solidFill>
                  <a:schemeClr val="bg1"/>
                </a:solidFill>
                <a:latin typeface="Times New Roman" panose="02020603050405020304" charset="0"/>
                <a:cs typeface="Times New Roman" panose="02020603050405020304" charset="0"/>
                <a:sym typeface="+mn-ea"/>
              </a:rPr>
              <a:t>Building Blocks Of OOP</a:t>
            </a:r>
            <a:endParaRPr lang="en-US" u="sng" cap="all" dirty="0">
              <a:solidFill>
                <a:schemeClr val="bg1"/>
              </a:solidFill>
              <a:uFillTx/>
              <a:latin typeface="Times New Roman" panose="02020603050405020304" charset="0"/>
              <a:cs typeface="Times New Roman" panose="02020603050405020304" charset="0"/>
              <a:sym typeface="+mn-ea"/>
            </a:endParaRPr>
          </a:p>
        </p:txBody>
      </p:sp>
      <p:sp>
        <p:nvSpPr>
          <p:cNvPr id="13" name="Text Box 12"/>
          <p:cNvSpPr txBox="1"/>
          <p:nvPr/>
        </p:nvSpPr>
        <p:spPr>
          <a:xfrm>
            <a:off x="1540510" y="1908175"/>
            <a:ext cx="9110980" cy="2676525"/>
          </a:xfrm>
          <a:prstGeom prst="rect">
            <a:avLst/>
          </a:prstGeom>
          <a:noFill/>
        </p:spPr>
        <p:txBody>
          <a:bodyPr wrap="square" rtlCol="0" anchor="t">
            <a:spAutoFit/>
          </a:bodyPr>
          <a:p>
            <a:pPr marL="457200" indent="-457200" algn="l">
              <a:buFont typeface="Arial" panose="020B0604020202020204" pitchFamily="34" charset="0"/>
              <a:buChar char="•"/>
            </a:pPr>
            <a:r>
              <a:rPr lang="en-US" sz="2400" b="1">
                <a:solidFill>
                  <a:srgbClr val="062E43"/>
                </a:solidFill>
                <a:latin typeface="Times New Roman" panose="02020603050405020304" charset="0"/>
                <a:cs typeface="Times New Roman" panose="02020603050405020304" charset="0"/>
                <a:sym typeface="+mn-ea"/>
              </a:rPr>
              <a:t>Polymorphism:</a:t>
            </a:r>
            <a:r>
              <a:rPr lang="en-US" sz="2400">
                <a:solidFill>
                  <a:srgbClr val="062E43"/>
                </a:solidFill>
                <a:latin typeface="Times New Roman" panose="02020603050405020304" charset="0"/>
                <a:cs typeface="Times New Roman" panose="02020603050405020304" charset="0"/>
                <a:sym typeface="+mn-ea"/>
              </a:rPr>
              <a:t> Polymorphism lets you use a single interface to represent different underlying forms (types), allowing for a single method to work in different ways depending on the object it is acting on.</a:t>
            </a:r>
            <a:endParaRPr lang="en-US" sz="2400">
              <a:solidFill>
                <a:srgbClr val="062E43"/>
              </a:solidFill>
              <a:latin typeface="Times New Roman" panose="02020603050405020304" charset="0"/>
              <a:cs typeface="Times New Roman" panose="02020603050405020304" charset="0"/>
            </a:endParaRPr>
          </a:p>
          <a:p>
            <a:pPr marL="457200" indent="-457200" algn="l">
              <a:buFont typeface="Arial" panose="020B0604020202020204" pitchFamily="34" charset="0"/>
              <a:buChar char="•"/>
            </a:pPr>
            <a:r>
              <a:rPr lang="en-US" sz="2400" b="1">
                <a:solidFill>
                  <a:srgbClr val="062E43"/>
                </a:solidFill>
                <a:latin typeface="Times New Roman" panose="02020603050405020304" charset="0"/>
                <a:cs typeface="Times New Roman" panose="02020603050405020304" charset="0"/>
                <a:sym typeface="+mn-ea"/>
              </a:rPr>
              <a:t>Abstraction:</a:t>
            </a:r>
            <a:r>
              <a:rPr lang="en-US" sz="2400">
                <a:solidFill>
                  <a:srgbClr val="062E43"/>
                </a:solidFill>
                <a:latin typeface="Times New Roman" panose="02020603050405020304" charset="0"/>
                <a:cs typeface="Times New Roman" panose="02020603050405020304" charset="0"/>
                <a:sym typeface="+mn-ea"/>
              </a:rPr>
              <a:t> Abstraction focuses on hiding complex details and showing only the essential features, simplifying the approach to problem-solving in programming.</a:t>
            </a:r>
            <a:endParaRPr lang="en-US" sz="2400">
              <a:solidFill>
                <a:srgbClr val="062E43"/>
              </a:solidFill>
              <a:latin typeface="Times New Roman" panose="02020603050405020304" charset="0"/>
              <a:cs typeface="Times New Roman" panose="02020603050405020304"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715" y="3429000"/>
            <a:ext cx="7324725" cy="1007745"/>
          </a:xfrm>
        </p:spPr>
        <p:txBody>
          <a:bodyPr>
            <a:noAutofit/>
          </a:bodyPr>
          <a:lstStyle/>
          <a:p>
            <a:r>
              <a:rPr lang="en-US" sz="4000">
                <a:latin typeface="Times New Roman" panose="02020603050405020304" charset="0"/>
                <a:cs typeface="Times New Roman" panose="02020603050405020304" charset="0"/>
              </a:rPr>
              <a:t>Two Languages :</a:t>
            </a:r>
            <a:endParaRPr lang="en-US" sz="4000">
              <a:latin typeface="Times New Roman" panose="02020603050405020304" charset="0"/>
              <a:cs typeface="Times New Roman" panose="02020603050405020304" charset="0"/>
            </a:endParaRPr>
          </a:p>
        </p:txBody>
      </p:sp>
      <p:sp>
        <p:nvSpPr>
          <p:cNvPr id="3" name="Text Placeholder 2"/>
          <p:cNvSpPr>
            <a:spLocks noGrp="1"/>
          </p:cNvSpPr>
          <p:nvPr>
            <p:ph type="body" idx="1"/>
          </p:nvPr>
        </p:nvSpPr>
        <p:spPr>
          <a:xfrm>
            <a:off x="469412" y="4544477"/>
            <a:ext cx="6863177" cy="939140"/>
          </a:xfrm>
        </p:spPr>
        <p:txBody>
          <a:bodyPr>
            <a:normAutofit lnSpcReduction="20000"/>
          </a:bodyPr>
          <a:lstStyle/>
          <a:p>
            <a:pPr marL="342900" indent="-342900">
              <a:buFont typeface="Wingdings" panose="05000000000000000000" charset="0"/>
              <a:buChar char="Ø"/>
            </a:pPr>
            <a:r>
              <a:rPr lang="en-US">
                <a:latin typeface="Times New Roman" panose="02020603050405020304" charset="0"/>
                <a:cs typeface="Times New Roman" panose="02020603050405020304" charset="0"/>
              </a:rPr>
              <a:t> Java</a:t>
            </a:r>
            <a:endParaRPr lang="en-US">
              <a:latin typeface="Times New Roman" panose="02020603050405020304" charset="0"/>
              <a:cs typeface="Times New Roman" panose="02020603050405020304" charset="0"/>
            </a:endParaRPr>
          </a:p>
          <a:p>
            <a:pPr marL="342900" indent="-342900">
              <a:buFont typeface="Wingdings" panose="05000000000000000000" charset="0"/>
              <a:buChar char="Ø"/>
            </a:pPr>
            <a:r>
              <a:rPr lang="en-US">
                <a:latin typeface="Times New Roman" panose="02020603050405020304" charset="0"/>
                <a:cs typeface="Times New Roman" panose="02020603050405020304" charset="0"/>
              </a:rPr>
              <a:t> Kotlin</a:t>
            </a:r>
            <a:endParaRPr lang="en-US">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540510" y="1908175"/>
            <a:ext cx="9110980" cy="2676525"/>
          </a:xfrm>
          <a:prstGeom prst="rect">
            <a:avLst/>
          </a:prstGeom>
          <a:noFill/>
        </p:spPr>
        <p:txBody>
          <a:bodyPr wrap="square" rtlCol="0" anchor="t">
            <a:spAutoFit/>
          </a:bodyPr>
          <a:p>
            <a:pPr marL="457200" indent="-457200" algn="l">
              <a:buFont typeface="Arial" panose="020B0604020202020204" pitchFamily="34" charset="0"/>
              <a:buChar char="•"/>
            </a:pPr>
            <a:r>
              <a:rPr lang="en-US" sz="2800">
                <a:solidFill>
                  <a:srgbClr val="062E43"/>
                </a:solidFill>
                <a:latin typeface="Times New Roman" panose="02020603050405020304" charset="0"/>
                <a:cs typeface="Times New Roman" panose="02020603050405020304" charset="0"/>
              </a:rPr>
              <a:t>Firstly Java was the official language for Android App Development (but now it was replaced by Kotlin) and consequently, it is the most used language as well.</a:t>
            </a:r>
            <a:endParaRPr lang="en-US" sz="2800">
              <a:solidFill>
                <a:srgbClr val="062E43"/>
              </a:solidFill>
              <a:latin typeface="Times New Roman" panose="02020603050405020304" charset="0"/>
              <a:cs typeface="Times New Roman" panose="02020603050405020304" charset="0"/>
            </a:endParaRPr>
          </a:p>
          <a:p>
            <a:pPr indent="0" algn="l">
              <a:buFont typeface="Wingdings" panose="05000000000000000000" charset="0"/>
              <a:buNone/>
            </a:pPr>
            <a:endParaRPr lang="en-US" sz="2800">
              <a:solidFill>
                <a:srgbClr val="062E43"/>
              </a:solidFill>
              <a:latin typeface="Times New Roman" panose="02020603050405020304" charset="0"/>
              <a:cs typeface="Times New Roman" panose="02020603050405020304" charset="0"/>
            </a:endParaRPr>
          </a:p>
          <a:p>
            <a:pPr marL="457200" indent="-457200" algn="l">
              <a:buFont typeface="Arial" panose="020B0604020202020204" pitchFamily="34" charset="0"/>
              <a:buChar char="•"/>
            </a:pPr>
            <a:r>
              <a:rPr lang="en-US" sz="2800">
                <a:solidFill>
                  <a:srgbClr val="062E43"/>
                </a:solidFill>
                <a:latin typeface="Times New Roman" panose="02020603050405020304" charset="0"/>
                <a:cs typeface="Times New Roman" panose="02020603050405020304" charset="0"/>
              </a:rPr>
              <a:t>Now Kotlin is the official language for Android App Development declared by Google in 2019. </a:t>
            </a:r>
            <a:endParaRPr lang="en-US" sz="2800">
              <a:solidFill>
                <a:srgbClr val="062E43"/>
              </a:solidFill>
              <a:latin typeface="Times New Roman" panose="02020603050405020304" charset="0"/>
              <a:cs typeface="Times New Roman" panose="02020603050405020304" charset="0"/>
            </a:endParaRPr>
          </a:p>
        </p:txBody>
      </p:sp>
      <p:sp>
        <p:nvSpPr>
          <p:cNvPr id="9" name="Title 8"/>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rgbClr val="052D43"/>
                </a:solidFill>
                <a:latin typeface="Montserrat" pitchFamily="2" charset="77"/>
                <a:ea typeface="Droid Sans" panose="020B0606030804020204" pitchFamily="34" charset="0"/>
                <a:cs typeface="Futura Medium" panose="020B0602020204020303" pitchFamily="34" charset="-79"/>
              </a:defRPr>
            </a:lvl1pPr>
          </a:lstStyle>
          <a:p>
            <a:r>
              <a:rPr lang="en-US" u="sng" cap="all" dirty="0">
                <a:solidFill>
                  <a:schemeClr val="bg1"/>
                </a:solidFill>
                <a:uFillTx/>
                <a:latin typeface="Times New Roman" panose="02020603050405020304" charset="0"/>
                <a:cs typeface="Times New Roman" panose="02020603050405020304" charset="0"/>
                <a:sym typeface="+mn-ea"/>
              </a:rPr>
              <a:t>Languages using in android</a:t>
            </a:r>
            <a:endParaRPr lang="en-US" u="sng" cap="all" dirty="0">
              <a:solidFill>
                <a:schemeClr val="bg1"/>
              </a:solidFill>
              <a:uFillTx/>
              <a:latin typeface="Times New Roman" panose="02020603050405020304" charset="0"/>
              <a:cs typeface="Times New Roman" panose="0202060305040502030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1074420" y="2326640"/>
            <a:ext cx="10411460" cy="2183765"/>
          </a:xfrm>
          <a:prstGeom prst="rect">
            <a:avLst/>
          </a:prstGeom>
          <a:noFill/>
        </p:spPr>
        <p:txBody>
          <a:bodyPr wrap="square" rtlCol="0" anchor="t">
            <a:spAutoFit/>
          </a:bodyPr>
          <a:p>
            <a:pPr marL="457200" indent="-457200">
              <a:buFont typeface="Arial" panose="020B0604020202020204" pitchFamily="34" charset="0"/>
              <a:buChar char="•"/>
            </a:pPr>
            <a:r>
              <a:rPr lang="en-US" sz="3200" b="1">
                <a:solidFill>
                  <a:srgbClr val="062E43"/>
                </a:solidFill>
                <a:latin typeface="Times New Roman" panose="02020603050405020304" charset="0"/>
                <a:cs typeface="Times New Roman" panose="02020603050405020304" charset="0"/>
              </a:rPr>
              <a:t>Android Programming Languages</a:t>
            </a:r>
            <a:endParaRPr lang="en-US" sz="3200" b="1">
              <a:solidFill>
                <a:srgbClr val="062E43"/>
              </a:solidFill>
              <a:latin typeface="Times New Roman" panose="02020603050405020304" charset="0"/>
              <a:cs typeface="Times New Roman" panose="02020603050405020304" charset="0"/>
            </a:endParaRPr>
          </a:p>
          <a:p>
            <a:endParaRPr lang="en-US" sz="2000">
              <a:solidFill>
                <a:srgbClr val="062E43"/>
              </a:solidFill>
              <a:latin typeface="Times New Roman" panose="02020603050405020304" charset="0"/>
              <a:cs typeface="Times New Roman" panose="02020603050405020304" charset="0"/>
            </a:endParaRPr>
          </a:p>
          <a:p>
            <a:pPr marL="914400" lvl="1" indent="-457200">
              <a:buFont typeface="Wingdings" panose="05000000000000000000" charset="0"/>
              <a:buChar char="§"/>
            </a:pPr>
            <a:r>
              <a:rPr lang="en-US" sz="2800">
                <a:solidFill>
                  <a:srgbClr val="062E43"/>
                </a:solidFill>
                <a:latin typeface="Times New Roman" panose="02020603050405020304" charset="0"/>
                <a:cs typeface="Times New Roman" panose="02020603050405020304" charset="0"/>
              </a:rPr>
              <a:t>In Android, basically, programming is done in two languages JAVA or C++ and XML(Extension Markup Language). Nowadays KOTLIN is also preferred. </a:t>
            </a:r>
            <a:endParaRPr lang="en-US" sz="2800">
              <a:solidFill>
                <a:srgbClr val="062E43"/>
              </a:solidFill>
              <a:latin typeface="Times New Roman" panose="02020603050405020304" charset="0"/>
              <a:cs typeface="Times New Roman" panose="02020603050405020304" charset="0"/>
            </a:endParaRPr>
          </a:p>
        </p:txBody>
      </p:sp>
      <p:sp>
        <p:nvSpPr>
          <p:cNvPr id="9" name="Title 8"/>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p>
            <a:r>
              <a:rPr lang="en-US" u="sng" cap="all" dirty="0">
                <a:solidFill>
                  <a:schemeClr val="bg1"/>
                </a:solidFill>
                <a:uFillTx/>
                <a:latin typeface="Times New Roman" panose="02020603050405020304" charset="0"/>
                <a:cs typeface="Times New Roman" panose="02020603050405020304" charset="0"/>
                <a:sym typeface="+mn-ea"/>
              </a:rPr>
              <a:t>Fundamentals of Android</a:t>
            </a:r>
            <a:endParaRPr lang="en-US" u="sng" cap="all" dirty="0">
              <a:solidFill>
                <a:schemeClr val="bg1"/>
              </a:solidFill>
              <a:uFillTx/>
              <a:latin typeface="Times New Roman" panose="02020603050405020304" charset="0"/>
              <a:cs typeface="Times New Roman" panose="02020603050405020304"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Table 3"/>
          <p:cNvGraphicFramePr/>
          <p:nvPr/>
        </p:nvGraphicFramePr>
        <p:xfrm>
          <a:off x="2725420" y="1609280"/>
          <a:ext cx="6012815" cy="4741545"/>
        </p:xfrm>
        <a:graphic>
          <a:graphicData uri="http://schemas.openxmlformats.org/drawingml/2006/table">
            <a:tbl>
              <a:tblPr/>
              <a:tblGrid>
                <a:gridCol w="1721485"/>
                <a:gridCol w="2200910"/>
                <a:gridCol w="2090420"/>
              </a:tblGrid>
              <a:tr h="293370">
                <a:tc>
                  <a:txBody>
                    <a:bodyPr/>
                    <a:p>
                      <a:pPr indent="0" algn="ctr">
                        <a:buNone/>
                      </a:pPr>
                      <a:r>
                        <a:rPr lang="en-US" sz="1100" b="1">
                          <a:solidFill>
                            <a:schemeClr val="bg1"/>
                          </a:solidFill>
                          <a:latin typeface="Arial" panose="020B0604020202020204" charset="-122"/>
                        </a:rPr>
                        <a:t>Name</a:t>
                      </a:r>
                      <a:endParaRPr lang="en-US" sz="1100" b="1">
                        <a:solidFill>
                          <a:schemeClr val="bg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13954D"/>
                    </a:solidFill>
                  </a:tcPr>
                </a:tc>
                <a:tc>
                  <a:txBody>
                    <a:bodyPr/>
                    <a:p>
                      <a:pPr indent="0" algn="ctr">
                        <a:buNone/>
                      </a:pPr>
                      <a:r>
                        <a:rPr lang="en-US" sz="1100" b="1">
                          <a:solidFill>
                            <a:schemeClr val="bg1"/>
                          </a:solidFill>
                          <a:latin typeface="Arial" panose="020B0604020202020204" charset="-122"/>
                        </a:rPr>
                        <a:t>Internal codename</a:t>
                      </a:r>
                      <a:endParaRPr lang="en-US" sz="1100" b="1">
                        <a:solidFill>
                          <a:schemeClr val="bg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13954D"/>
                    </a:solidFill>
                  </a:tcPr>
                </a:tc>
                <a:tc>
                  <a:txBody>
                    <a:bodyPr/>
                    <a:p>
                      <a:pPr indent="0" algn="ctr">
                        <a:buNone/>
                      </a:pPr>
                      <a:r>
                        <a:rPr lang="en-US" sz="1100" b="1">
                          <a:solidFill>
                            <a:schemeClr val="bg1"/>
                          </a:solidFill>
                          <a:latin typeface="Arial" panose="020B0604020202020204" charset="-122"/>
                        </a:rPr>
                        <a:t>Version number(s)</a:t>
                      </a:r>
                      <a:endParaRPr lang="en-US" sz="1100" b="1">
                        <a:solidFill>
                          <a:schemeClr val="bg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13954D"/>
                    </a:solidFill>
                  </a:tcPr>
                </a:tc>
              </a:tr>
              <a:tr h="226060">
                <a:tc>
                  <a:txBody>
                    <a:bodyPr/>
                    <a:p>
                      <a:pPr indent="0" algn="ctr">
                        <a:buNone/>
                      </a:pPr>
                      <a:r>
                        <a:rPr lang="en-US" sz="1100" b="0">
                          <a:solidFill>
                            <a:schemeClr val="tx1"/>
                          </a:solidFill>
                          <a:latin typeface="Calibri" panose="020F0502020204030204" charset="-122"/>
                        </a:rPr>
                        <a:t>Android 1.0</a:t>
                      </a:r>
                      <a:endParaRPr lang="en-US" sz="1100" b="0">
                        <a:solidFill>
                          <a:schemeClr val="tx1"/>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c>
                  <a:txBody>
                    <a:bodyPr/>
                    <a:p>
                      <a:pPr indent="0" algn="ctr">
                        <a:buNone/>
                      </a:pPr>
                      <a:r>
                        <a:rPr lang="en-US" sz="1100" b="0">
                          <a:solidFill>
                            <a:schemeClr val="tx1"/>
                          </a:solidFill>
                          <a:latin typeface="Arial" panose="020B0604020202020204" charset="-122"/>
                        </a:rPr>
                        <a:t>—</a:t>
                      </a:r>
                      <a:endParaRPr lang="en-US" sz="1100" b="0">
                        <a:solidFill>
                          <a:schemeClr val="tx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c>
                  <a:txBody>
                    <a:bodyPr/>
                    <a:p>
                      <a:pPr indent="0" algn="ctr">
                        <a:buNone/>
                      </a:pPr>
                      <a:r>
                        <a:rPr lang="en-US" sz="1100" b="0">
                          <a:solidFill>
                            <a:schemeClr val="tx1"/>
                          </a:solidFill>
                          <a:latin typeface="Arial" panose="020B0604020202020204" charset="-122"/>
                        </a:rPr>
                        <a:t>1</a:t>
                      </a:r>
                      <a:endParaRPr lang="en-US" sz="1100" b="0">
                        <a:solidFill>
                          <a:schemeClr val="tx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r>
              <a:tr h="217805">
                <a:tc>
                  <a:txBody>
                    <a:bodyPr/>
                    <a:p>
                      <a:pPr indent="0" algn="ctr">
                        <a:buNone/>
                      </a:pPr>
                      <a:r>
                        <a:rPr lang="en-US" sz="1100" b="0">
                          <a:solidFill>
                            <a:schemeClr val="tx1"/>
                          </a:solidFill>
                          <a:latin typeface="Calibri" panose="020F0502020204030204" charset="-122"/>
                        </a:rPr>
                        <a:t>Android 1.1</a:t>
                      </a:r>
                      <a:endParaRPr lang="en-US" sz="1100" b="0">
                        <a:solidFill>
                          <a:schemeClr val="tx1"/>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c>
                  <a:txBody>
                    <a:bodyPr/>
                    <a:p>
                      <a:pPr indent="0" algn="ctr">
                        <a:buNone/>
                      </a:pPr>
                      <a:r>
                        <a:rPr lang="en-US" sz="1100" b="0">
                          <a:solidFill>
                            <a:schemeClr val="tx1"/>
                          </a:solidFill>
                          <a:latin typeface="Arial" panose="020B0604020202020204" charset="-122"/>
                        </a:rPr>
                        <a:t>Petit Four</a:t>
                      </a:r>
                      <a:endParaRPr lang="en-US" sz="1100" b="0">
                        <a:solidFill>
                          <a:schemeClr val="tx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c>
                  <a:txBody>
                    <a:bodyPr/>
                    <a:p>
                      <a:pPr indent="0" algn="ctr">
                        <a:buNone/>
                      </a:pPr>
                      <a:r>
                        <a:rPr lang="en-US" sz="1100" b="0">
                          <a:solidFill>
                            <a:schemeClr val="tx1"/>
                          </a:solidFill>
                          <a:latin typeface="Arial" panose="020B0604020202020204" charset="-122"/>
                        </a:rPr>
                        <a:t>1.1</a:t>
                      </a:r>
                      <a:endParaRPr lang="en-US" sz="1100" b="0">
                        <a:solidFill>
                          <a:schemeClr val="tx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r>
              <a:tr h="217170">
                <a:tc>
                  <a:txBody>
                    <a:bodyPr/>
                    <a:p>
                      <a:pPr indent="0" algn="ctr">
                        <a:buNone/>
                      </a:pPr>
                      <a:r>
                        <a:rPr lang="en-US" sz="1100" b="0">
                          <a:solidFill>
                            <a:schemeClr val="tx1"/>
                          </a:solidFill>
                          <a:latin typeface="Calibri" panose="020F0502020204030204" charset="-122"/>
                        </a:rPr>
                        <a:t>Android Cupcake</a:t>
                      </a:r>
                      <a:endParaRPr lang="en-US" sz="1100" b="0">
                        <a:solidFill>
                          <a:schemeClr val="tx1"/>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c>
                  <a:txBody>
                    <a:bodyPr/>
                    <a:p>
                      <a:pPr indent="0" algn="ctr">
                        <a:buNone/>
                      </a:pPr>
                      <a:r>
                        <a:rPr lang="en-US" sz="1100" b="0">
                          <a:solidFill>
                            <a:schemeClr val="tx1"/>
                          </a:solidFill>
                          <a:latin typeface="Arial" panose="020B0604020202020204" charset="-122"/>
                        </a:rPr>
                        <a:t>Cupcake</a:t>
                      </a:r>
                      <a:endParaRPr lang="en-US" sz="1100" b="0">
                        <a:solidFill>
                          <a:schemeClr val="tx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c>
                  <a:txBody>
                    <a:bodyPr/>
                    <a:p>
                      <a:pPr indent="0" algn="ctr">
                        <a:buNone/>
                      </a:pPr>
                      <a:r>
                        <a:rPr lang="en-US" sz="1100" b="0">
                          <a:solidFill>
                            <a:schemeClr val="tx1"/>
                          </a:solidFill>
                          <a:latin typeface="Arial" panose="020B0604020202020204" charset="-122"/>
                        </a:rPr>
                        <a:t>1.5</a:t>
                      </a:r>
                      <a:endParaRPr lang="en-US" sz="1100" b="0">
                        <a:solidFill>
                          <a:schemeClr val="tx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r>
              <a:tr h="226060">
                <a:tc>
                  <a:txBody>
                    <a:bodyPr/>
                    <a:p>
                      <a:pPr indent="0" algn="ctr">
                        <a:buNone/>
                      </a:pPr>
                      <a:r>
                        <a:rPr lang="en-US" sz="1100" b="0">
                          <a:solidFill>
                            <a:schemeClr val="tx1"/>
                          </a:solidFill>
                          <a:latin typeface="Calibri" panose="020F0502020204030204" charset="-122"/>
                        </a:rPr>
                        <a:t>Android Donut</a:t>
                      </a:r>
                      <a:endParaRPr lang="en-US" sz="1100" b="0">
                        <a:solidFill>
                          <a:schemeClr val="tx1"/>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c>
                  <a:txBody>
                    <a:bodyPr/>
                    <a:p>
                      <a:pPr indent="0" algn="ctr">
                        <a:buNone/>
                      </a:pPr>
                      <a:r>
                        <a:rPr lang="en-US" sz="1100" b="0">
                          <a:solidFill>
                            <a:schemeClr val="tx1"/>
                          </a:solidFill>
                          <a:latin typeface="Arial" panose="020B0604020202020204" charset="-122"/>
                        </a:rPr>
                        <a:t>Donut</a:t>
                      </a:r>
                      <a:endParaRPr lang="en-US" sz="1100" b="0">
                        <a:solidFill>
                          <a:schemeClr val="tx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c>
                  <a:txBody>
                    <a:bodyPr/>
                    <a:p>
                      <a:pPr indent="0" algn="ctr">
                        <a:buNone/>
                      </a:pPr>
                      <a:r>
                        <a:rPr lang="en-US" sz="1100" b="0">
                          <a:solidFill>
                            <a:schemeClr val="tx1"/>
                          </a:solidFill>
                          <a:latin typeface="Arial" panose="020B0604020202020204" charset="-122"/>
                        </a:rPr>
                        <a:t>1.6</a:t>
                      </a:r>
                      <a:endParaRPr lang="en-US" sz="1100" b="0">
                        <a:solidFill>
                          <a:schemeClr val="tx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r>
              <a:tr h="226060">
                <a:tc rowSpan="3">
                  <a:txBody>
                    <a:bodyPr/>
                    <a:p>
                      <a:pPr indent="0" algn="ctr">
                        <a:buNone/>
                      </a:pPr>
                      <a:r>
                        <a:rPr lang="en-US" sz="1100" b="0">
                          <a:solidFill>
                            <a:schemeClr val="tx1"/>
                          </a:solidFill>
                          <a:latin typeface="Calibri" panose="020F0502020204030204" charset="-122"/>
                        </a:rPr>
                        <a:t>Android Eclair</a:t>
                      </a:r>
                      <a:endParaRPr lang="en-US" sz="1100" b="0">
                        <a:solidFill>
                          <a:schemeClr val="tx1"/>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c rowSpan="3">
                  <a:txBody>
                    <a:bodyPr/>
                    <a:p>
                      <a:pPr indent="0" algn="ctr">
                        <a:buNone/>
                      </a:pPr>
                      <a:r>
                        <a:rPr lang="en-US" sz="1100" b="0">
                          <a:solidFill>
                            <a:schemeClr val="tx1"/>
                          </a:solidFill>
                          <a:latin typeface="Arial" panose="020B0604020202020204" charset="-122"/>
                        </a:rPr>
                        <a:t>Eclair</a:t>
                      </a:r>
                      <a:endParaRPr lang="en-US" sz="1100" b="0">
                        <a:solidFill>
                          <a:schemeClr val="tx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c>
                  <a:txBody>
                    <a:bodyPr/>
                    <a:p>
                      <a:pPr indent="0" algn="ctr">
                        <a:buNone/>
                      </a:pPr>
                      <a:r>
                        <a:rPr lang="en-US" sz="1100" b="0">
                          <a:solidFill>
                            <a:schemeClr val="tx1"/>
                          </a:solidFill>
                          <a:latin typeface="Arial" panose="020B0604020202020204" charset="-122"/>
                        </a:rPr>
                        <a:t>2</a:t>
                      </a:r>
                      <a:endParaRPr lang="en-US" sz="1100" b="0">
                        <a:solidFill>
                          <a:schemeClr val="tx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r>
              <a:tr h="210185">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lgn="ctr">
                        <a:buNone/>
                      </a:pPr>
                      <a:r>
                        <a:rPr lang="en-US" sz="1100" b="0">
                          <a:solidFill>
                            <a:schemeClr val="tx1"/>
                          </a:solidFill>
                          <a:latin typeface="Arial" panose="020B0604020202020204" charset="-122"/>
                        </a:rPr>
                        <a:t>2.0.1</a:t>
                      </a:r>
                      <a:endParaRPr lang="en-US" sz="1100" b="0">
                        <a:solidFill>
                          <a:schemeClr val="tx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r>
              <a:tr h="21082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indent="0" algn="ctr">
                        <a:buNone/>
                      </a:pPr>
                      <a:r>
                        <a:rPr lang="en-US" sz="1100" b="0">
                          <a:solidFill>
                            <a:schemeClr val="tx1"/>
                          </a:solidFill>
                          <a:latin typeface="Arial" panose="020B0604020202020204" charset="-122"/>
                        </a:rPr>
                        <a:t>2.1</a:t>
                      </a:r>
                      <a:endParaRPr lang="en-US" sz="1100" b="0">
                        <a:solidFill>
                          <a:schemeClr val="tx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r>
              <a:tr h="226060">
                <a:tc>
                  <a:txBody>
                    <a:bodyPr/>
                    <a:p>
                      <a:pPr indent="0" algn="ctr">
                        <a:buNone/>
                      </a:pPr>
                      <a:r>
                        <a:rPr lang="en-US" sz="1100" b="0">
                          <a:solidFill>
                            <a:schemeClr val="tx1"/>
                          </a:solidFill>
                          <a:latin typeface="Calibri" panose="020F0502020204030204" charset="-122"/>
                        </a:rPr>
                        <a:t>Android Froyo</a:t>
                      </a:r>
                      <a:endParaRPr lang="en-US" sz="1100" b="0">
                        <a:solidFill>
                          <a:schemeClr val="tx1"/>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c>
                  <a:txBody>
                    <a:bodyPr/>
                    <a:p>
                      <a:pPr indent="0" algn="ctr">
                        <a:buNone/>
                      </a:pPr>
                      <a:r>
                        <a:rPr lang="en-US" sz="1100" b="0">
                          <a:solidFill>
                            <a:schemeClr val="tx1"/>
                          </a:solidFill>
                          <a:latin typeface="Arial" panose="020B0604020202020204" charset="-122"/>
                        </a:rPr>
                        <a:t>Froyo</a:t>
                      </a:r>
                      <a:endParaRPr lang="en-US" sz="1100" b="0">
                        <a:solidFill>
                          <a:schemeClr val="tx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c>
                  <a:txBody>
                    <a:bodyPr/>
                    <a:p>
                      <a:pPr indent="0" algn="ctr">
                        <a:buNone/>
                      </a:pPr>
                      <a:r>
                        <a:rPr lang="en-US" sz="1100" b="0">
                          <a:solidFill>
                            <a:schemeClr val="tx1"/>
                          </a:solidFill>
                          <a:latin typeface="Arial" panose="020B0604020202020204" charset="-122"/>
                        </a:rPr>
                        <a:t>2.2 – 2.2.3</a:t>
                      </a:r>
                      <a:endParaRPr lang="en-US" sz="1100" b="0">
                        <a:solidFill>
                          <a:schemeClr val="tx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r>
              <a:tr h="210185">
                <a:tc rowSpan="2">
                  <a:txBody>
                    <a:bodyPr/>
                    <a:p>
                      <a:pPr indent="0" algn="ctr">
                        <a:buNone/>
                      </a:pPr>
                      <a:r>
                        <a:rPr lang="en-US" sz="1100" b="0">
                          <a:solidFill>
                            <a:schemeClr val="tx1"/>
                          </a:solidFill>
                          <a:latin typeface="Calibri" panose="020F0502020204030204" charset="-122"/>
                        </a:rPr>
                        <a:t>Android Gingerbread</a:t>
                      </a:r>
                      <a:endParaRPr lang="en-US" sz="1100" b="0">
                        <a:solidFill>
                          <a:schemeClr val="tx1"/>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c rowSpan="2">
                  <a:txBody>
                    <a:bodyPr/>
                    <a:p>
                      <a:pPr indent="0" algn="ctr">
                        <a:buNone/>
                      </a:pPr>
                      <a:r>
                        <a:rPr lang="en-US" sz="1100" b="0">
                          <a:solidFill>
                            <a:schemeClr val="tx1"/>
                          </a:solidFill>
                          <a:latin typeface="Arial" panose="020B0604020202020204" charset="-122"/>
                        </a:rPr>
                        <a:t>Gingerbread</a:t>
                      </a:r>
                      <a:endParaRPr lang="en-US" sz="1100" b="0">
                        <a:solidFill>
                          <a:schemeClr val="tx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c>
                  <a:txBody>
                    <a:bodyPr/>
                    <a:p>
                      <a:pPr indent="0" algn="ctr">
                        <a:buNone/>
                      </a:pPr>
                      <a:r>
                        <a:rPr lang="en-US" sz="1100" b="0">
                          <a:solidFill>
                            <a:schemeClr val="tx1"/>
                          </a:solidFill>
                          <a:latin typeface="Arial" panose="020B0604020202020204" charset="-122"/>
                        </a:rPr>
                        <a:t>2.3 – 2.3.2</a:t>
                      </a:r>
                      <a:endParaRPr lang="en-US" sz="1100" b="0">
                        <a:solidFill>
                          <a:schemeClr val="tx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r>
              <a:tr h="21082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indent="0" algn="ctr">
                        <a:buNone/>
                      </a:pPr>
                      <a:r>
                        <a:rPr lang="en-US" sz="1100" b="0">
                          <a:solidFill>
                            <a:schemeClr val="tx1"/>
                          </a:solidFill>
                          <a:latin typeface="Arial" panose="020B0604020202020204" charset="-122"/>
                        </a:rPr>
                        <a:t>2.3.3 – 2.3.7</a:t>
                      </a:r>
                      <a:endParaRPr lang="en-US" sz="1100" b="0">
                        <a:solidFill>
                          <a:schemeClr val="tx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r>
              <a:tr h="210185">
                <a:tc rowSpan="3">
                  <a:txBody>
                    <a:bodyPr/>
                    <a:p>
                      <a:pPr indent="0" algn="ctr">
                        <a:buNone/>
                      </a:pPr>
                      <a:r>
                        <a:rPr lang="en-US" sz="1100" b="0">
                          <a:solidFill>
                            <a:schemeClr val="tx1"/>
                          </a:solidFill>
                          <a:latin typeface="Calibri" panose="020F0502020204030204" charset="-122"/>
                        </a:rPr>
                        <a:t>Android Honeycomb</a:t>
                      </a:r>
                      <a:endParaRPr lang="en-US" sz="1100" b="0">
                        <a:solidFill>
                          <a:schemeClr val="tx1"/>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c rowSpan="3">
                  <a:txBody>
                    <a:bodyPr/>
                    <a:p>
                      <a:pPr indent="0" algn="ctr">
                        <a:buNone/>
                      </a:pPr>
                      <a:r>
                        <a:rPr lang="en-US" sz="1100" b="0">
                          <a:solidFill>
                            <a:schemeClr val="tx1"/>
                          </a:solidFill>
                          <a:latin typeface="Arial" panose="020B0604020202020204" charset="-122"/>
                        </a:rPr>
                        <a:t>Honeycomb</a:t>
                      </a:r>
                      <a:endParaRPr lang="en-US" sz="1100" b="0">
                        <a:solidFill>
                          <a:schemeClr val="tx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c>
                  <a:txBody>
                    <a:bodyPr/>
                    <a:p>
                      <a:pPr indent="0" algn="ctr">
                        <a:buNone/>
                      </a:pPr>
                      <a:r>
                        <a:rPr lang="en-US" sz="1100" b="0">
                          <a:solidFill>
                            <a:schemeClr val="tx1"/>
                          </a:solidFill>
                          <a:latin typeface="Arial" panose="020B0604020202020204" charset="-122"/>
                        </a:rPr>
                        <a:t>3</a:t>
                      </a:r>
                      <a:endParaRPr lang="en-US" sz="1100" b="0">
                        <a:solidFill>
                          <a:schemeClr val="tx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r>
              <a:tr h="22606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lgn="ctr">
                        <a:buNone/>
                      </a:pPr>
                      <a:r>
                        <a:rPr lang="en-US" sz="1100" b="0">
                          <a:solidFill>
                            <a:schemeClr val="tx1"/>
                          </a:solidFill>
                          <a:latin typeface="Arial" panose="020B0604020202020204" charset="-122"/>
                        </a:rPr>
                        <a:t>3.1</a:t>
                      </a:r>
                      <a:endParaRPr lang="en-US" sz="1100" b="0">
                        <a:solidFill>
                          <a:schemeClr val="tx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r>
              <a:tr h="210185">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indent="0" algn="ctr">
                        <a:buNone/>
                      </a:pPr>
                      <a:r>
                        <a:rPr lang="en-US" sz="1100" b="0">
                          <a:solidFill>
                            <a:schemeClr val="tx1"/>
                          </a:solidFill>
                          <a:latin typeface="Arial" panose="020B0604020202020204" charset="-122"/>
                        </a:rPr>
                        <a:t>3.2 – 3.2.6</a:t>
                      </a:r>
                      <a:endParaRPr lang="en-US" sz="1100" b="0">
                        <a:solidFill>
                          <a:schemeClr val="tx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r>
              <a:tr h="488950">
                <a:tc rowSpan="2">
                  <a:txBody>
                    <a:bodyPr/>
                    <a:p>
                      <a:pPr indent="0" algn="ctr">
                        <a:buNone/>
                      </a:pPr>
                      <a:r>
                        <a:rPr lang="en-US" sz="1100" b="0">
                          <a:solidFill>
                            <a:schemeClr val="tx1"/>
                          </a:solidFill>
                          <a:latin typeface="Calibri" panose="020F0502020204030204" charset="-122"/>
                        </a:rPr>
                        <a:t>Android Ice Cream Sandwich</a:t>
                      </a:r>
                      <a:endParaRPr lang="en-US" sz="1100" b="0">
                        <a:solidFill>
                          <a:schemeClr val="tx1"/>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c rowSpan="2">
                  <a:txBody>
                    <a:bodyPr/>
                    <a:p>
                      <a:pPr indent="0" algn="ctr">
                        <a:buNone/>
                      </a:pPr>
                      <a:r>
                        <a:rPr lang="en-US" sz="1100" b="0">
                          <a:solidFill>
                            <a:schemeClr val="tx1"/>
                          </a:solidFill>
                          <a:latin typeface="Arial" panose="020B0604020202020204" charset="-122"/>
                        </a:rPr>
                        <a:t>Ice Cream Sandwich</a:t>
                      </a:r>
                      <a:endParaRPr lang="en-US" sz="1100" b="0">
                        <a:solidFill>
                          <a:schemeClr val="tx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c>
                  <a:txBody>
                    <a:bodyPr/>
                    <a:p>
                      <a:pPr indent="0" algn="ctr">
                        <a:buNone/>
                      </a:pPr>
                      <a:r>
                        <a:rPr lang="en-US" sz="1100" b="0">
                          <a:solidFill>
                            <a:schemeClr val="tx1"/>
                          </a:solidFill>
                          <a:latin typeface="Arial" panose="020B0604020202020204" charset="-122"/>
                        </a:rPr>
                        <a:t>4.0 – 4.0.2</a:t>
                      </a:r>
                      <a:endParaRPr lang="en-US" sz="1100" b="0">
                        <a:solidFill>
                          <a:schemeClr val="tx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r>
              <a:tr h="21082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indent="0" algn="ctr">
                        <a:buNone/>
                      </a:pPr>
                      <a:r>
                        <a:rPr lang="en-US" sz="1100" b="0">
                          <a:solidFill>
                            <a:schemeClr val="tx1"/>
                          </a:solidFill>
                          <a:latin typeface="Arial" panose="020B0604020202020204" charset="-122"/>
                        </a:rPr>
                        <a:t>4.0.3 – 4.0.4</a:t>
                      </a:r>
                      <a:endParaRPr lang="en-US" sz="1100" b="0">
                        <a:solidFill>
                          <a:schemeClr val="tx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r>
              <a:tr h="342265">
                <a:tc rowSpan="3">
                  <a:txBody>
                    <a:bodyPr/>
                    <a:p>
                      <a:pPr indent="0" algn="ctr">
                        <a:buNone/>
                      </a:pPr>
                      <a:r>
                        <a:rPr lang="en-US" sz="1100" b="0">
                          <a:solidFill>
                            <a:schemeClr val="tx1"/>
                          </a:solidFill>
                          <a:latin typeface="Calibri" panose="020F0502020204030204" charset="-122"/>
                        </a:rPr>
                        <a:t>Android Jelly Bean</a:t>
                      </a:r>
                      <a:endParaRPr lang="en-US" sz="1100" b="0">
                        <a:solidFill>
                          <a:schemeClr val="tx1"/>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c rowSpan="3">
                  <a:txBody>
                    <a:bodyPr/>
                    <a:p>
                      <a:pPr indent="0" algn="ctr">
                        <a:buNone/>
                      </a:pPr>
                      <a:r>
                        <a:rPr lang="en-US" sz="1100" b="0">
                          <a:solidFill>
                            <a:schemeClr val="tx1"/>
                          </a:solidFill>
                          <a:latin typeface="Arial" panose="020B0604020202020204" charset="-122"/>
                        </a:rPr>
                        <a:t>Jelly Bean</a:t>
                      </a:r>
                      <a:endParaRPr lang="en-US" sz="1100" b="0">
                        <a:solidFill>
                          <a:schemeClr val="tx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c>
                  <a:txBody>
                    <a:bodyPr/>
                    <a:p>
                      <a:pPr indent="0" algn="ctr">
                        <a:buNone/>
                      </a:pPr>
                      <a:r>
                        <a:rPr lang="en-US" sz="1100" b="0">
                          <a:solidFill>
                            <a:schemeClr val="tx1"/>
                          </a:solidFill>
                          <a:latin typeface="Arial" panose="020B0604020202020204" charset="-122"/>
                        </a:rPr>
                        <a:t>4.1 – 4.1.2</a:t>
                      </a:r>
                      <a:endParaRPr lang="en-US" sz="1100" b="0">
                        <a:solidFill>
                          <a:schemeClr val="tx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r>
              <a:tr h="210185">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lgn="ctr">
                        <a:buNone/>
                      </a:pPr>
                      <a:r>
                        <a:rPr lang="en-US" sz="1100" b="0">
                          <a:solidFill>
                            <a:schemeClr val="tx1"/>
                          </a:solidFill>
                          <a:latin typeface="Arial" panose="020B0604020202020204" charset="-122"/>
                        </a:rPr>
                        <a:t>4.2 – 4.2.2</a:t>
                      </a:r>
                      <a:endParaRPr lang="en-US" sz="1100" b="0">
                        <a:solidFill>
                          <a:schemeClr val="tx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r>
              <a:tr h="210185">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indent="0" algn="ctr">
                        <a:buNone/>
                      </a:pPr>
                      <a:r>
                        <a:rPr lang="en-US" sz="1100" b="0">
                          <a:solidFill>
                            <a:schemeClr val="tx1"/>
                          </a:solidFill>
                          <a:latin typeface="Arial" panose="020B0604020202020204" charset="-122"/>
                        </a:rPr>
                        <a:t>4.3 – 4.3.1</a:t>
                      </a:r>
                      <a:endParaRPr lang="en-US" sz="1100" b="0">
                        <a:solidFill>
                          <a:schemeClr val="tx1"/>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2F7DC"/>
                    </a:solidFill>
                  </a:tcPr>
                </a:tc>
              </a:tr>
            </a:tbl>
          </a:graphicData>
        </a:graphic>
      </p:graphicFrame>
      <p:sp>
        <p:nvSpPr>
          <p:cNvPr id="6" name="Title 8"/>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rgbClr val="052D43"/>
                </a:solidFill>
                <a:latin typeface="Montserrat" pitchFamily="2" charset="77"/>
                <a:ea typeface="Droid Sans" panose="020B0606030804020204" pitchFamily="34" charset="0"/>
                <a:cs typeface="Futura Medium" panose="020B0602020204020303" pitchFamily="34" charset="-79"/>
              </a:defRPr>
            </a:lvl1pPr>
          </a:lstStyle>
          <a:p>
            <a:r>
              <a:rPr lang="en-US" u="sng">
                <a:solidFill>
                  <a:schemeClr val="bg1"/>
                </a:solidFill>
                <a:latin typeface="Times New Roman" panose="02020603050405020304" charset="0"/>
                <a:cs typeface="Times New Roman" panose="02020603050405020304" charset="0"/>
                <a:sym typeface="+mn-ea"/>
              </a:rPr>
              <a:t>Android Versions and Their Names</a:t>
            </a:r>
            <a:endParaRPr lang="en-US" u="sng" cap="all" dirty="0">
              <a:solidFill>
                <a:schemeClr val="bg1"/>
              </a:solidFill>
              <a:uFillTx/>
              <a:latin typeface="Times New Roman" panose="02020603050405020304" charset="0"/>
              <a:cs typeface="Times New Roman" panose="02020603050405020304" charset="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8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6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6573</Words>
  <Application>WPS Presentation</Application>
  <PresentationFormat>Widescreen</PresentationFormat>
  <Paragraphs>337</Paragraphs>
  <Slides>20</Slides>
  <Notes>0</Notes>
  <HiddenSlides>0</HiddenSlides>
  <MMClips>0</MMClips>
  <ScaleCrop>false</ScaleCrop>
  <HeadingPairs>
    <vt:vector size="6" baseType="variant">
      <vt:variant>
        <vt:lpstr>已用的字体</vt:lpstr>
      </vt:variant>
      <vt:variant>
        <vt:i4>15</vt:i4>
      </vt:variant>
      <vt:variant>
        <vt:lpstr>主题</vt:lpstr>
      </vt:variant>
      <vt:variant>
        <vt:i4>10</vt:i4>
      </vt:variant>
      <vt:variant>
        <vt:lpstr>幻灯片标题</vt:lpstr>
      </vt:variant>
      <vt:variant>
        <vt:i4>20</vt:i4>
      </vt:variant>
    </vt:vector>
  </HeadingPairs>
  <TitlesOfParts>
    <vt:vector size="45" baseType="lpstr">
      <vt:lpstr>Arial</vt:lpstr>
      <vt:lpstr>SimSun</vt:lpstr>
      <vt:lpstr>Wingdings</vt:lpstr>
      <vt:lpstr>Montserrat</vt:lpstr>
      <vt:lpstr>Segoe Print</vt:lpstr>
      <vt:lpstr>Droid Sans</vt:lpstr>
      <vt:lpstr>Futura Medium</vt:lpstr>
      <vt:lpstr>Montserrat Light</vt:lpstr>
      <vt:lpstr>Times New Roman</vt:lpstr>
      <vt:lpstr>Wingdings</vt:lpstr>
      <vt:lpstr>Arial</vt:lpstr>
      <vt:lpstr>Calibri</vt:lpstr>
      <vt:lpstr>Trebuchet MS</vt:lpstr>
      <vt:lpstr>Microsoft YaHei</vt:lpstr>
      <vt:lpstr>Arial Unicode MS</vt:lpstr>
      <vt:lpstr>Office Theme</vt:lpstr>
      <vt:lpstr>1_Office Theme</vt:lpstr>
      <vt:lpstr>2_Office Theme</vt:lpstr>
      <vt:lpstr>3_Office Theme</vt:lpstr>
      <vt:lpstr>4_Office Theme</vt:lpstr>
      <vt:lpstr>16_Office Theme</vt:lpstr>
      <vt:lpstr>6_Office Theme</vt:lpstr>
      <vt:lpstr>7_Office Theme</vt:lpstr>
      <vt:lpstr>5_Office Theme</vt:lpstr>
      <vt:lpstr>8_Office Theme</vt:lpstr>
      <vt:lpstr>Mastering Android Development: Core Language Fundamentals</vt:lpstr>
      <vt:lpstr>PowerPoint 演示文稿</vt:lpstr>
      <vt:lpstr>PowerPoint 演示文稿</vt:lpstr>
      <vt:lpstr>PowerPoint 演示文稿</vt:lpstr>
      <vt:lpstr>PowerPoint 演示文稿</vt:lpstr>
      <vt:lpstr>Two Language :</vt:lpstr>
      <vt:lpstr>PowerPoint 演示文稿</vt:lpstr>
      <vt:lpstr>Fundamentals of Android</vt:lpstr>
      <vt:lpstr>PowerPoint 演示文稿</vt:lpstr>
      <vt:lpstr>PowerPoint 演示文稿</vt:lpstr>
      <vt:lpstr>Fundamentals of Android</vt:lpstr>
      <vt:lpstr>Understanding Android SDK and build process</vt:lpstr>
      <vt:lpstr>PowerPoint 演示文稿</vt:lpstr>
      <vt:lpstr>Understanding Android SDK and build process</vt:lpstr>
      <vt:lpstr>PowerPoint 演示文稿</vt:lpstr>
      <vt:lpstr>PowerPoint 演示文稿</vt:lpstr>
      <vt:lpstr>Introduction of Android Studio</vt:lpstr>
      <vt:lpstr>Introduction of Android Studio</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Microsoft Office User</dc:creator>
  <cp:lastModifiedBy>22062003</cp:lastModifiedBy>
  <cp:revision>13</cp:revision>
  <dcterms:created xsi:type="dcterms:W3CDTF">2022-01-09T18:31:00Z</dcterms:created>
  <dcterms:modified xsi:type="dcterms:W3CDTF">2024-04-01T05:09:51Z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B73054ADDF6F4E7FA45B770B7F75BAC3_13</vt:lpwstr>
  </property>
  <property fmtid="{D5CDD505-2E9C-101B-9397-08002B2CF9AE}" pid="3" name="KSOProductBuildVer">
    <vt:lpwstr>1033-12.2.0.13489</vt:lpwstr>
  </property>
</Properties>
</file>