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5" r:id="rId2"/>
    <p:sldId id="258" r:id="rId3"/>
    <p:sldId id="260" r:id="rId4"/>
    <p:sldId id="266" r:id="rId5"/>
    <p:sldId id="267" r:id="rId6"/>
    <p:sldId id="261" r:id="rId7"/>
    <p:sldId id="268" r:id="rId8"/>
    <p:sldId id="269" r:id="rId9"/>
    <p:sldId id="270" r:id="rId10"/>
    <p:sldId id="271" r:id="rId11"/>
    <p:sldId id="272" r:id="rId12"/>
    <p:sldId id="273" r:id="rId13"/>
    <p:sldId id="274" r:id="rId14"/>
    <p:sldId id="276" r:id="rId15"/>
    <p:sldId id="277" r:id="rId16"/>
    <p:sldId id="278" r:id="rId17"/>
    <p:sldId id="279" r:id="rId18"/>
    <p:sldId id="280" r:id="rId19"/>
    <p:sldId id="28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A0812-8B7F-4F7D-9667-E4C7CBE640B2}" type="datetimeFigureOut">
              <a:rPr lang="en-IN" smtClean="0"/>
              <a:t>03-05-2024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367465-4515-44F4-849A-824916F777F8}" type="slidenum">
              <a:rPr lang="en-IN" smtClean="0"/>
              <a:t>‹#›</a:t>
            </a:fld>
            <a:endParaRPr lang="en-IN"/>
          </a:p>
        </p:txBody>
      </p:sp>
    </p:spTree>
    <p:extLst>
      <p:ext uri="{BB962C8B-B14F-4D97-AF65-F5344CB8AC3E}">
        <p14:creationId xmlns:p14="http://schemas.microsoft.com/office/powerpoint/2010/main" val="2821596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B90D-B65E-1F31-DA30-3453F4779E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2B2E0B-B8F6-D4D0-A0BE-5F7B7B8A09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FBC3EC-0C3A-14B1-0DE4-6A767EAA9597}"/>
              </a:ext>
            </a:extLst>
          </p:cNvPr>
          <p:cNvSpPr>
            <a:spLocks noGrp="1"/>
          </p:cNvSpPr>
          <p:nvPr>
            <p:ph type="dt" sz="half" idx="10"/>
          </p:nvPr>
        </p:nvSpPr>
        <p:spPr/>
        <p:txBody>
          <a:bodyPr/>
          <a:lstStyle/>
          <a:p>
            <a:fld id="{6A457B55-DA32-451D-A2F0-CFC79A7C95BF}" type="datetimeFigureOut">
              <a:rPr lang="en-IN" smtClean="0"/>
              <a:t>03-05-2024</a:t>
            </a:fld>
            <a:endParaRPr lang="en-IN"/>
          </a:p>
        </p:txBody>
      </p:sp>
      <p:sp>
        <p:nvSpPr>
          <p:cNvPr id="5" name="Footer Placeholder 4">
            <a:extLst>
              <a:ext uri="{FF2B5EF4-FFF2-40B4-BE49-F238E27FC236}">
                <a16:creationId xmlns:a16="http://schemas.microsoft.com/office/drawing/2014/main" id="{BBE37751-C221-D2DB-011D-AFF03A598A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7D6F20-74C7-F249-CF25-325ECBE008DC}"/>
              </a:ext>
            </a:extLst>
          </p:cNvPr>
          <p:cNvSpPr>
            <a:spLocks noGrp="1"/>
          </p:cNvSpPr>
          <p:nvPr>
            <p:ph type="sldNum" sz="quarter" idx="12"/>
          </p:nvPr>
        </p:nvSpPr>
        <p:spPr/>
        <p:txBody>
          <a:bodyPr/>
          <a:lstStyle/>
          <a:p>
            <a:fld id="{63D8229C-70BD-433D-BCF5-9DD1E8CCD1D5}" type="slidenum">
              <a:rPr lang="en-IN" smtClean="0"/>
              <a:t>‹#›</a:t>
            </a:fld>
            <a:endParaRPr lang="en-IN"/>
          </a:p>
        </p:txBody>
      </p:sp>
    </p:spTree>
    <p:extLst>
      <p:ext uri="{BB962C8B-B14F-4D97-AF65-F5344CB8AC3E}">
        <p14:creationId xmlns:p14="http://schemas.microsoft.com/office/powerpoint/2010/main" val="3828286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44FA3-4723-77B0-B2F3-933C63D7D3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22F275-F713-5C82-3C7A-EEF83B6B62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018B6E-FFBF-1BC6-6FEC-E327ED00BA44}"/>
              </a:ext>
            </a:extLst>
          </p:cNvPr>
          <p:cNvSpPr>
            <a:spLocks noGrp="1"/>
          </p:cNvSpPr>
          <p:nvPr>
            <p:ph type="dt" sz="half" idx="10"/>
          </p:nvPr>
        </p:nvSpPr>
        <p:spPr/>
        <p:txBody>
          <a:bodyPr/>
          <a:lstStyle/>
          <a:p>
            <a:fld id="{6A457B55-DA32-451D-A2F0-CFC79A7C95BF}" type="datetimeFigureOut">
              <a:rPr lang="en-IN" smtClean="0"/>
              <a:t>03-05-2024</a:t>
            </a:fld>
            <a:endParaRPr lang="en-IN"/>
          </a:p>
        </p:txBody>
      </p:sp>
      <p:sp>
        <p:nvSpPr>
          <p:cNvPr id="5" name="Footer Placeholder 4">
            <a:extLst>
              <a:ext uri="{FF2B5EF4-FFF2-40B4-BE49-F238E27FC236}">
                <a16:creationId xmlns:a16="http://schemas.microsoft.com/office/drawing/2014/main" id="{074E7974-A5B0-D291-33E2-611FD401B3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20D1C3-E190-D62D-5A51-BB8A2A22A57D}"/>
              </a:ext>
            </a:extLst>
          </p:cNvPr>
          <p:cNvSpPr>
            <a:spLocks noGrp="1"/>
          </p:cNvSpPr>
          <p:nvPr>
            <p:ph type="sldNum" sz="quarter" idx="12"/>
          </p:nvPr>
        </p:nvSpPr>
        <p:spPr/>
        <p:txBody>
          <a:bodyPr/>
          <a:lstStyle/>
          <a:p>
            <a:fld id="{63D8229C-70BD-433D-BCF5-9DD1E8CCD1D5}" type="slidenum">
              <a:rPr lang="en-IN" smtClean="0"/>
              <a:t>‹#›</a:t>
            </a:fld>
            <a:endParaRPr lang="en-IN"/>
          </a:p>
        </p:txBody>
      </p:sp>
    </p:spTree>
    <p:extLst>
      <p:ext uri="{BB962C8B-B14F-4D97-AF65-F5344CB8AC3E}">
        <p14:creationId xmlns:p14="http://schemas.microsoft.com/office/powerpoint/2010/main" val="233648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193F36-4CD8-91C1-7C4B-A04E7AE02A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CC33FE-3BC5-55E8-5469-45C3D5E2DE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312839-36AE-35A9-9795-D6303205FEED}"/>
              </a:ext>
            </a:extLst>
          </p:cNvPr>
          <p:cNvSpPr>
            <a:spLocks noGrp="1"/>
          </p:cNvSpPr>
          <p:nvPr>
            <p:ph type="dt" sz="half" idx="10"/>
          </p:nvPr>
        </p:nvSpPr>
        <p:spPr/>
        <p:txBody>
          <a:bodyPr/>
          <a:lstStyle/>
          <a:p>
            <a:fld id="{6A457B55-DA32-451D-A2F0-CFC79A7C95BF}" type="datetimeFigureOut">
              <a:rPr lang="en-IN" smtClean="0"/>
              <a:t>03-05-2024</a:t>
            </a:fld>
            <a:endParaRPr lang="en-IN"/>
          </a:p>
        </p:txBody>
      </p:sp>
      <p:sp>
        <p:nvSpPr>
          <p:cNvPr id="5" name="Footer Placeholder 4">
            <a:extLst>
              <a:ext uri="{FF2B5EF4-FFF2-40B4-BE49-F238E27FC236}">
                <a16:creationId xmlns:a16="http://schemas.microsoft.com/office/drawing/2014/main" id="{A154D736-9443-0FA5-D61F-7EA94EDD7D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16823A-6F0F-18B9-FB22-B11E6E51AA22}"/>
              </a:ext>
            </a:extLst>
          </p:cNvPr>
          <p:cNvSpPr>
            <a:spLocks noGrp="1"/>
          </p:cNvSpPr>
          <p:nvPr>
            <p:ph type="sldNum" sz="quarter" idx="12"/>
          </p:nvPr>
        </p:nvSpPr>
        <p:spPr/>
        <p:txBody>
          <a:bodyPr/>
          <a:lstStyle/>
          <a:p>
            <a:fld id="{63D8229C-70BD-433D-BCF5-9DD1E8CCD1D5}" type="slidenum">
              <a:rPr lang="en-IN" smtClean="0"/>
              <a:t>‹#›</a:t>
            </a:fld>
            <a:endParaRPr lang="en-IN"/>
          </a:p>
        </p:txBody>
      </p:sp>
    </p:spTree>
    <p:extLst>
      <p:ext uri="{BB962C8B-B14F-4D97-AF65-F5344CB8AC3E}">
        <p14:creationId xmlns:p14="http://schemas.microsoft.com/office/powerpoint/2010/main" val="27597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058EE-CFA7-B8E3-0FD1-7D9F4F44A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35AD0C-F108-955B-9F9B-1D84075470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9E791F-333F-CF90-1271-2CE3CD210705}"/>
              </a:ext>
            </a:extLst>
          </p:cNvPr>
          <p:cNvSpPr>
            <a:spLocks noGrp="1"/>
          </p:cNvSpPr>
          <p:nvPr>
            <p:ph type="dt" sz="half" idx="10"/>
          </p:nvPr>
        </p:nvSpPr>
        <p:spPr/>
        <p:txBody>
          <a:bodyPr/>
          <a:lstStyle/>
          <a:p>
            <a:fld id="{6A457B55-DA32-451D-A2F0-CFC79A7C95BF}" type="datetimeFigureOut">
              <a:rPr lang="en-IN" smtClean="0"/>
              <a:t>03-05-2024</a:t>
            </a:fld>
            <a:endParaRPr lang="en-IN"/>
          </a:p>
        </p:txBody>
      </p:sp>
      <p:sp>
        <p:nvSpPr>
          <p:cNvPr id="5" name="Footer Placeholder 4">
            <a:extLst>
              <a:ext uri="{FF2B5EF4-FFF2-40B4-BE49-F238E27FC236}">
                <a16:creationId xmlns:a16="http://schemas.microsoft.com/office/drawing/2014/main" id="{F3DA7822-44F1-8071-F854-E0F44BAB86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2A0C65-605F-71C9-2F5B-7D25EA59D1FF}"/>
              </a:ext>
            </a:extLst>
          </p:cNvPr>
          <p:cNvSpPr>
            <a:spLocks noGrp="1"/>
          </p:cNvSpPr>
          <p:nvPr>
            <p:ph type="sldNum" sz="quarter" idx="12"/>
          </p:nvPr>
        </p:nvSpPr>
        <p:spPr/>
        <p:txBody>
          <a:bodyPr/>
          <a:lstStyle/>
          <a:p>
            <a:fld id="{63D8229C-70BD-433D-BCF5-9DD1E8CCD1D5}" type="slidenum">
              <a:rPr lang="en-IN" smtClean="0"/>
              <a:t>‹#›</a:t>
            </a:fld>
            <a:endParaRPr lang="en-IN"/>
          </a:p>
        </p:txBody>
      </p:sp>
    </p:spTree>
    <p:extLst>
      <p:ext uri="{BB962C8B-B14F-4D97-AF65-F5344CB8AC3E}">
        <p14:creationId xmlns:p14="http://schemas.microsoft.com/office/powerpoint/2010/main" val="2208051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9672-5CFF-1E4A-6187-C1629681EF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913D80-C040-F288-EF62-B48EFD1ACF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5AD6A0-E245-0CC0-1E23-BD4848087821}"/>
              </a:ext>
            </a:extLst>
          </p:cNvPr>
          <p:cNvSpPr>
            <a:spLocks noGrp="1"/>
          </p:cNvSpPr>
          <p:nvPr>
            <p:ph type="dt" sz="half" idx="10"/>
          </p:nvPr>
        </p:nvSpPr>
        <p:spPr/>
        <p:txBody>
          <a:bodyPr/>
          <a:lstStyle/>
          <a:p>
            <a:fld id="{6A457B55-DA32-451D-A2F0-CFC79A7C95BF}" type="datetimeFigureOut">
              <a:rPr lang="en-IN" smtClean="0"/>
              <a:t>03-05-2024</a:t>
            </a:fld>
            <a:endParaRPr lang="en-IN"/>
          </a:p>
        </p:txBody>
      </p:sp>
      <p:sp>
        <p:nvSpPr>
          <p:cNvPr id="5" name="Footer Placeholder 4">
            <a:extLst>
              <a:ext uri="{FF2B5EF4-FFF2-40B4-BE49-F238E27FC236}">
                <a16:creationId xmlns:a16="http://schemas.microsoft.com/office/drawing/2014/main" id="{9EC50DEA-7DB9-D551-7BD6-92864318EA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1D7A21-9DE7-F37E-A468-116B342E1F42}"/>
              </a:ext>
            </a:extLst>
          </p:cNvPr>
          <p:cNvSpPr>
            <a:spLocks noGrp="1"/>
          </p:cNvSpPr>
          <p:nvPr>
            <p:ph type="sldNum" sz="quarter" idx="12"/>
          </p:nvPr>
        </p:nvSpPr>
        <p:spPr/>
        <p:txBody>
          <a:bodyPr/>
          <a:lstStyle/>
          <a:p>
            <a:fld id="{63D8229C-70BD-433D-BCF5-9DD1E8CCD1D5}" type="slidenum">
              <a:rPr lang="en-IN" smtClean="0"/>
              <a:t>‹#›</a:t>
            </a:fld>
            <a:endParaRPr lang="en-IN"/>
          </a:p>
        </p:txBody>
      </p:sp>
    </p:spTree>
    <p:extLst>
      <p:ext uri="{BB962C8B-B14F-4D97-AF65-F5344CB8AC3E}">
        <p14:creationId xmlns:p14="http://schemas.microsoft.com/office/powerpoint/2010/main" val="2874519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EF42-27B4-811D-BF17-C64C97CF5B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B44C13-C8A2-ADD2-7701-C35FCCB8C7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6D97B5-09BA-AA22-BA0E-569BC6A374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C00F5B-3F38-1A04-72D4-F27A5476B9E8}"/>
              </a:ext>
            </a:extLst>
          </p:cNvPr>
          <p:cNvSpPr>
            <a:spLocks noGrp="1"/>
          </p:cNvSpPr>
          <p:nvPr>
            <p:ph type="dt" sz="half" idx="10"/>
          </p:nvPr>
        </p:nvSpPr>
        <p:spPr/>
        <p:txBody>
          <a:bodyPr/>
          <a:lstStyle/>
          <a:p>
            <a:fld id="{6A457B55-DA32-451D-A2F0-CFC79A7C95BF}" type="datetimeFigureOut">
              <a:rPr lang="en-IN" smtClean="0"/>
              <a:t>03-05-2024</a:t>
            </a:fld>
            <a:endParaRPr lang="en-IN"/>
          </a:p>
        </p:txBody>
      </p:sp>
      <p:sp>
        <p:nvSpPr>
          <p:cNvPr id="6" name="Footer Placeholder 5">
            <a:extLst>
              <a:ext uri="{FF2B5EF4-FFF2-40B4-BE49-F238E27FC236}">
                <a16:creationId xmlns:a16="http://schemas.microsoft.com/office/drawing/2014/main" id="{24613E0A-2ACE-E2FE-FF13-A02200495D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F7FE51-A030-40D0-28E0-7266CB693B11}"/>
              </a:ext>
            </a:extLst>
          </p:cNvPr>
          <p:cNvSpPr>
            <a:spLocks noGrp="1"/>
          </p:cNvSpPr>
          <p:nvPr>
            <p:ph type="sldNum" sz="quarter" idx="12"/>
          </p:nvPr>
        </p:nvSpPr>
        <p:spPr/>
        <p:txBody>
          <a:bodyPr/>
          <a:lstStyle/>
          <a:p>
            <a:fld id="{63D8229C-70BD-433D-BCF5-9DD1E8CCD1D5}" type="slidenum">
              <a:rPr lang="en-IN" smtClean="0"/>
              <a:t>‹#›</a:t>
            </a:fld>
            <a:endParaRPr lang="en-IN"/>
          </a:p>
        </p:txBody>
      </p:sp>
    </p:spTree>
    <p:extLst>
      <p:ext uri="{BB962C8B-B14F-4D97-AF65-F5344CB8AC3E}">
        <p14:creationId xmlns:p14="http://schemas.microsoft.com/office/powerpoint/2010/main" val="3534187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0425-9B09-84D8-E106-6340795128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656975-71EA-C886-6FAA-200BA9E28E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B7895-3665-A8A2-9BFD-46218BFAF4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0DC9CD-DB51-D567-CB0B-81D6A62A9F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012F55-35B2-30DD-9189-AE2CFEEFB4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D05F8E-D24C-0AB4-9BE7-AE045504CDB8}"/>
              </a:ext>
            </a:extLst>
          </p:cNvPr>
          <p:cNvSpPr>
            <a:spLocks noGrp="1"/>
          </p:cNvSpPr>
          <p:nvPr>
            <p:ph type="dt" sz="half" idx="10"/>
          </p:nvPr>
        </p:nvSpPr>
        <p:spPr/>
        <p:txBody>
          <a:bodyPr/>
          <a:lstStyle/>
          <a:p>
            <a:fld id="{6A457B55-DA32-451D-A2F0-CFC79A7C95BF}" type="datetimeFigureOut">
              <a:rPr lang="en-IN" smtClean="0"/>
              <a:t>03-05-2024</a:t>
            </a:fld>
            <a:endParaRPr lang="en-IN"/>
          </a:p>
        </p:txBody>
      </p:sp>
      <p:sp>
        <p:nvSpPr>
          <p:cNvPr id="8" name="Footer Placeholder 7">
            <a:extLst>
              <a:ext uri="{FF2B5EF4-FFF2-40B4-BE49-F238E27FC236}">
                <a16:creationId xmlns:a16="http://schemas.microsoft.com/office/drawing/2014/main" id="{BF29F9C6-D820-916D-5647-F05E860392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B602733-862E-1B96-48BE-D63E1646A400}"/>
              </a:ext>
            </a:extLst>
          </p:cNvPr>
          <p:cNvSpPr>
            <a:spLocks noGrp="1"/>
          </p:cNvSpPr>
          <p:nvPr>
            <p:ph type="sldNum" sz="quarter" idx="12"/>
          </p:nvPr>
        </p:nvSpPr>
        <p:spPr/>
        <p:txBody>
          <a:bodyPr/>
          <a:lstStyle/>
          <a:p>
            <a:fld id="{63D8229C-70BD-433D-BCF5-9DD1E8CCD1D5}" type="slidenum">
              <a:rPr lang="en-IN" smtClean="0"/>
              <a:t>‹#›</a:t>
            </a:fld>
            <a:endParaRPr lang="en-IN"/>
          </a:p>
        </p:txBody>
      </p:sp>
    </p:spTree>
    <p:extLst>
      <p:ext uri="{BB962C8B-B14F-4D97-AF65-F5344CB8AC3E}">
        <p14:creationId xmlns:p14="http://schemas.microsoft.com/office/powerpoint/2010/main" val="3217268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D1612-0F19-DE7F-07C2-067C555C8C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6EF7E1-11B5-5800-77F0-BF39AF7940BB}"/>
              </a:ext>
            </a:extLst>
          </p:cNvPr>
          <p:cNvSpPr>
            <a:spLocks noGrp="1"/>
          </p:cNvSpPr>
          <p:nvPr>
            <p:ph type="dt" sz="half" idx="10"/>
          </p:nvPr>
        </p:nvSpPr>
        <p:spPr/>
        <p:txBody>
          <a:bodyPr/>
          <a:lstStyle/>
          <a:p>
            <a:fld id="{6A457B55-DA32-451D-A2F0-CFC79A7C95BF}" type="datetimeFigureOut">
              <a:rPr lang="en-IN" smtClean="0"/>
              <a:t>03-05-2024</a:t>
            </a:fld>
            <a:endParaRPr lang="en-IN"/>
          </a:p>
        </p:txBody>
      </p:sp>
      <p:sp>
        <p:nvSpPr>
          <p:cNvPr id="4" name="Footer Placeholder 3">
            <a:extLst>
              <a:ext uri="{FF2B5EF4-FFF2-40B4-BE49-F238E27FC236}">
                <a16:creationId xmlns:a16="http://schemas.microsoft.com/office/drawing/2014/main" id="{EE910748-C554-288B-B2B4-01BB66A33E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B04BA83-FB32-B730-3EDE-002017623C73}"/>
              </a:ext>
            </a:extLst>
          </p:cNvPr>
          <p:cNvSpPr>
            <a:spLocks noGrp="1"/>
          </p:cNvSpPr>
          <p:nvPr>
            <p:ph type="sldNum" sz="quarter" idx="12"/>
          </p:nvPr>
        </p:nvSpPr>
        <p:spPr/>
        <p:txBody>
          <a:bodyPr/>
          <a:lstStyle/>
          <a:p>
            <a:fld id="{63D8229C-70BD-433D-BCF5-9DD1E8CCD1D5}" type="slidenum">
              <a:rPr lang="en-IN" smtClean="0"/>
              <a:t>‹#›</a:t>
            </a:fld>
            <a:endParaRPr lang="en-IN"/>
          </a:p>
        </p:txBody>
      </p:sp>
    </p:spTree>
    <p:extLst>
      <p:ext uri="{BB962C8B-B14F-4D97-AF65-F5344CB8AC3E}">
        <p14:creationId xmlns:p14="http://schemas.microsoft.com/office/powerpoint/2010/main" val="2493679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183F6D-9AF1-B61B-2366-FBF4DD829D4A}"/>
              </a:ext>
            </a:extLst>
          </p:cNvPr>
          <p:cNvSpPr>
            <a:spLocks noGrp="1"/>
          </p:cNvSpPr>
          <p:nvPr>
            <p:ph type="dt" sz="half" idx="10"/>
          </p:nvPr>
        </p:nvSpPr>
        <p:spPr/>
        <p:txBody>
          <a:bodyPr/>
          <a:lstStyle/>
          <a:p>
            <a:fld id="{6A457B55-DA32-451D-A2F0-CFC79A7C95BF}" type="datetimeFigureOut">
              <a:rPr lang="en-IN" smtClean="0"/>
              <a:t>03-05-2024</a:t>
            </a:fld>
            <a:endParaRPr lang="en-IN"/>
          </a:p>
        </p:txBody>
      </p:sp>
      <p:sp>
        <p:nvSpPr>
          <p:cNvPr id="3" name="Footer Placeholder 2">
            <a:extLst>
              <a:ext uri="{FF2B5EF4-FFF2-40B4-BE49-F238E27FC236}">
                <a16:creationId xmlns:a16="http://schemas.microsoft.com/office/drawing/2014/main" id="{017302F0-98F3-5C9D-DDC4-E9834C73B1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B915252-7CEC-5AEA-051E-EE39708AA927}"/>
              </a:ext>
            </a:extLst>
          </p:cNvPr>
          <p:cNvSpPr>
            <a:spLocks noGrp="1"/>
          </p:cNvSpPr>
          <p:nvPr>
            <p:ph type="sldNum" sz="quarter" idx="12"/>
          </p:nvPr>
        </p:nvSpPr>
        <p:spPr/>
        <p:txBody>
          <a:bodyPr/>
          <a:lstStyle/>
          <a:p>
            <a:fld id="{63D8229C-70BD-433D-BCF5-9DD1E8CCD1D5}" type="slidenum">
              <a:rPr lang="en-IN" smtClean="0"/>
              <a:t>‹#›</a:t>
            </a:fld>
            <a:endParaRPr lang="en-IN"/>
          </a:p>
        </p:txBody>
      </p:sp>
    </p:spTree>
    <p:extLst>
      <p:ext uri="{BB962C8B-B14F-4D97-AF65-F5344CB8AC3E}">
        <p14:creationId xmlns:p14="http://schemas.microsoft.com/office/powerpoint/2010/main" val="4068593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3D04-717C-715F-4046-EAEC11D69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0B9E8D-75F0-ACDB-9A6D-493F01B21A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D08E20-BC6B-112F-E96C-C974DF2D7F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569F6B-5966-35CA-7CDB-4A28BA7A0A71}"/>
              </a:ext>
            </a:extLst>
          </p:cNvPr>
          <p:cNvSpPr>
            <a:spLocks noGrp="1"/>
          </p:cNvSpPr>
          <p:nvPr>
            <p:ph type="dt" sz="half" idx="10"/>
          </p:nvPr>
        </p:nvSpPr>
        <p:spPr/>
        <p:txBody>
          <a:bodyPr/>
          <a:lstStyle/>
          <a:p>
            <a:fld id="{6A457B55-DA32-451D-A2F0-CFC79A7C95BF}" type="datetimeFigureOut">
              <a:rPr lang="en-IN" smtClean="0"/>
              <a:t>03-05-2024</a:t>
            </a:fld>
            <a:endParaRPr lang="en-IN"/>
          </a:p>
        </p:txBody>
      </p:sp>
      <p:sp>
        <p:nvSpPr>
          <p:cNvPr id="6" name="Footer Placeholder 5">
            <a:extLst>
              <a:ext uri="{FF2B5EF4-FFF2-40B4-BE49-F238E27FC236}">
                <a16:creationId xmlns:a16="http://schemas.microsoft.com/office/drawing/2014/main" id="{A690D57C-C7CD-3BE0-BE08-101E9851FC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A2C1F4-2C7E-A2E9-3508-BD80842EA076}"/>
              </a:ext>
            </a:extLst>
          </p:cNvPr>
          <p:cNvSpPr>
            <a:spLocks noGrp="1"/>
          </p:cNvSpPr>
          <p:nvPr>
            <p:ph type="sldNum" sz="quarter" idx="12"/>
          </p:nvPr>
        </p:nvSpPr>
        <p:spPr/>
        <p:txBody>
          <a:bodyPr/>
          <a:lstStyle/>
          <a:p>
            <a:fld id="{63D8229C-70BD-433D-BCF5-9DD1E8CCD1D5}" type="slidenum">
              <a:rPr lang="en-IN" smtClean="0"/>
              <a:t>‹#›</a:t>
            </a:fld>
            <a:endParaRPr lang="en-IN"/>
          </a:p>
        </p:txBody>
      </p:sp>
    </p:spTree>
    <p:extLst>
      <p:ext uri="{BB962C8B-B14F-4D97-AF65-F5344CB8AC3E}">
        <p14:creationId xmlns:p14="http://schemas.microsoft.com/office/powerpoint/2010/main" val="1040588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6B8BB-7124-6AEF-1A87-9B3D446E5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728CD6-C09F-9DD7-D2AD-49E9C6673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7E3FDB-4DF1-46D5-AD78-D6B72863C6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AFF175-F067-E45D-95D1-52865677B9AD}"/>
              </a:ext>
            </a:extLst>
          </p:cNvPr>
          <p:cNvSpPr>
            <a:spLocks noGrp="1"/>
          </p:cNvSpPr>
          <p:nvPr>
            <p:ph type="dt" sz="half" idx="10"/>
          </p:nvPr>
        </p:nvSpPr>
        <p:spPr/>
        <p:txBody>
          <a:bodyPr/>
          <a:lstStyle/>
          <a:p>
            <a:fld id="{6A457B55-DA32-451D-A2F0-CFC79A7C95BF}" type="datetimeFigureOut">
              <a:rPr lang="en-IN" smtClean="0"/>
              <a:t>03-05-2024</a:t>
            </a:fld>
            <a:endParaRPr lang="en-IN"/>
          </a:p>
        </p:txBody>
      </p:sp>
      <p:sp>
        <p:nvSpPr>
          <p:cNvPr id="6" name="Footer Placeholder 5">
            <a:extLst>
              <a:ext uri="{FF2B5EF4-FFF2-40B4-BE49-F238E27FC236}">
                <a16:creationId xmlns:a16="http://schemas.microsoft.com/office/drawing/2014/main" id="{E1CD4DD5-7D98-EA31-EF36-6F0A09EB5C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2FF887-5DB5-A04B-A2B5-7EC3A824C071}"/>
              </a:ext>
            </a:extLst>
          </p:cNvPr>
          <p:cNvSpPr>
            <a:spLocks noGrp="1"/>
          </p:cNvSpPr>
          <p:nvPr>
            <p:ph type="sldNum" sz="quarter" idx="12"/>
          </p:nvPr>
        </p:nvSpPr>
        <p:spPr/>
        <p:txBody>
          <a:bodyPr/>
          <a:lstStyle/>
          <a:p>
            <a:fld id="{63D8229C-70BD-433D-BCF5-9DD1E8CCD1D5}" type="slidenum">
              <a:rPr lang="en-IN" smtClean="0"/>
              <a:t>‹#›</a:t>
            </a:fld>
            <a:endParaRPr lang="en-IN"/>
          </a:p>
        </p:txBody>
      </p:sp>
    </p:spTree>
    <p:extLst>
      <p:ext uri="{BB962C8B-B14F-4D97-AF65-F5344CB8AC3E}">
        <p14:creationId xmlns:p14="http://schemas.microsoft.com/office/powerpoint/2010/main" val="3340014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02BCE1-3584-B02F-792B-F14D2FF236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A5C36F-AAA4-34F4-6F1A-A86965BCE8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9E144B-123A-0C12-51A2-36BBE317C2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57B55-DA32-451D-A2F0-CFC79A7C95BF}" type="datetimeFigureOut">
              <a:rPr lang="en-IN" smtClean="0"/>
              <a:t>03-05-2024</a:t>
            </a:fld>
            <a:endParaRPr lang="en-IN"/>
          </a:p>
        </p:txBody>
      </p:sp>
      <p:sp>
        <p:nvSpPr>
          <p:cNvPr id="5" name="Footer Placeholder 4">
            <a:extLst>
              <a:ext uri="{FF2B5EF4-FFF2-40B4-BE49-F238E27FC236}">
                <a16:creationId xmlns:a16="http://schemas.microsoft.com/office/drawing/2014/main" id="{EEF37F6B-FBE1-A087-15E6-0E4A6B5F9A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6ACCA18-F227-45BF-58C2-16E00080FF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D8229C-70BD-433D-BCF5-9DD1E8CCD1D5}" type="slidenum">
              <a:rPr lang="en-IN" smtClean="0"/>
              <a:t>‹#›</a:t>
            </a:fld>
            <a:endParaRPr lang="en-IN"/>
          </a:p>
        </p:txBody>
      </p:sp>
    </p:spTree>
    <p:extLst>
      <p:ext uri="{BB962C8B-B14F-4D97-AF65-F5344CB8AC3E}">
        <p14:creationId xmlns:p14="http://schemas.microsoft.com/office/powerpoint/2010/main" val="81849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jinshah0322/ASP.NET-Core/tree/master/API"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jinshah0322/STTL/tree/main/Month%20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jinshah0322/odoo-STTL" TargetMode="External"/><Relationship Id="rId2" Type="http://schemas.openxmlformats.org/officeDocument/2006/relationships/hyperlink" Target="https://github.com/jinshah0322/STTL/tree/main/Month%203/RP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jinshah0322/STTL/tree/main/Month%203/RP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rive.google.com/file/d/1pDRttR3P4hIfcu-zGClxtmKoA9HnLTFb/view?usp=drive_link"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rive.google.com/file/d/1kxfn0QhFmyUpnlNdP0fi7_LBR3_43jio/view?usp=drive_link"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rive.google.com/file/d/1Lxujl8Q4xtkPQFPOnqaVX9vgqxuVa2co/view?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drive/folders/1o7tF1IthZIqYlmeS47k71ciQqjZdw7w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jinshah0322/STTL/tree/main/C%2COOPS%2CDS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jinshah0322/STTL/tree/main/Self%20Study%2FjQuery" TargetMode="External"/><Relationship Id="rId2" Type="http://schemas.openxmlformats.org/officeDocument/2006/relationships/hyperlink" Target="https://github.com/jinshah0322/STTL/tree/main/HTML-CS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jinshah0322/STTL/tree/main/RDBM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jinshah0322/ASP-.net/tree/mast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jinshah0322/ASP.net/tree/master/Win%20Form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jinshah0322/ASP-.net/tree/master/MV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jinshah0322/ASP.NET-Core/tree/mast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85" y="2471297"/>
            <a:ext cx="11480800" cy="1626368"/>
          </a:xfrm>
        </p:spPr>
        <p:txBody>
          <a:bodyPr>
            <a:normAutofit fontScale="90000"/>
          </a:bodyPr>
          <a:lstStyle/>
          <a:p>
            <a:br>
              <a:rPr lang="en-US" dirty="0"/>
            </a:br>
            <a:r>
              <a:rPr lang="en-US" sz="3100" dirty="0"/>
              <a:t> Industry Project Presentation </a:t>
            </a:r>
            <a:br>
              <a:rPr lang="en-US" sz="3100" dirty="0"/>
            </a:br>
            <a:r>
              <a:rPr lang="en-US" sz="3100" dirty="0"/>
              <a:t>on </a:t>
            </a:r>
            <a:br>
              <a:rPr lang="en-US" dirty="0"/>
            </a:br>
            <a:r>
              <a:rPr lang="en-US" sz="3300" dirty="0"/>
              <a:t>“Industrial Training”</a:t>
            </a:r>
            <a:br>
              <a:rPr lang="en-US" sz="3300" dirty="0"/>
            </a:br>
            <a:endParaRPr lang="en-US" sz="3300" dirty="0"/>
          </a:p>
        </p:txBody>
      </p:sp>
      <p:sp>
        <p:nvSpPr>
          <p:cNvPr id="3" name="Subtitle 2"/>
          <p:cNvSpPr>
            <a:spLocks noGrp="1"/>
          </p:cNvSpPr>
          <p:nvPr>
            <p:ph type="subTitle" idx="1"/>
          </p:nvPr>
        </p:nvSpPr>
        <p:spPr>
          <a:xfrm>
            <a:off x="993228" y="3711984"/>
            <a:ext cx="9921114" cy="3690107"/>
          </a:xfrm>
        </p:spPr>
        <p:txBody>
          <a:bodyPr>
            <a:noAutofit/>
          </a:bodyPr>
          <a:lstStyle/>
          <a:p>
            <a:r>
              <a:rPr lang="en-US" sz="2800" dirty="0">
                <a:solidFill>
                  <a:schemeClr val="tx1"/>
                </a:solidFill>
                <a:latin typeface="+mj-lt"/>
                <a:ea typeface="+mj-ea"/>
                <a:cs typeface="+mj-cs"/>
              </a:rPr>
              <a:t>By</a:t>
            </a:r>
          </a:p>
          <a:p>
            <a:r>
              <a:rPr lang="en-US" sz="2800" dirty="0">
                <a:solidFill>
                  <a:schemeClr val="tx1"/>
                </a:solidFill>
                <a:latin typeface="+mj-lt"/>
                <a:ea typeface="+mj-ea"/>
                <a:cs typeface="+mj-cs"/>
              </a:rPr>
              <a:t>Shah Jinay Pratikkumar (20162121025)</a:t>
            </a:r>
          </a:p>
          <a:p>
            <a:r>
              <a:rPr lang="en-US" sz="2800" dirty="0">
                <a:solidFill>
                  <a:schemeClr val="tx1"/>
                </a:solidFill>
                <a:latin typeface="+mj-lt"/>
                <a:ea typeface="+mj-ea"/>
                <a:cs typeface="+mj-cs"/>
              </a:rPr>
              <a:t>Institute of Computer Technology, Ganpat University</a:t>
            </a:r>
          </a:p>
          <a:p>
            <a:r>
              <a:rPr lang="en-US" sz="2800" dirty="0">
                <a:solidFill>
                  <a:schemeClr val="tx1"/>
                </a:solidFill>
                <a:latin typeface="+mj-lt"/>
                <a:ea typeface="+mj-ea"/>
                <a:cs typeface="+mj-cs"/>
              </a:rPr>
              <a:t>Date:12-05-2024</a:t>
            </a:r>
          </a:p>
          <a:p>
            <a:endParaRPr lang="en-US" sz="2800" dirty="0">
              <a:solidFill>
                <a:schemeClr val="tx1"/>
              </a:solidFill>
              <a:latin typeface="+mj-lt"/>
              <a:ea typeface="+mj-ea"/>
              <a:cs typeface="+mj-cs"/>
            </a:endParaRPr>
          </a:p>
          <a:p>
            <a:endParaRPr lang="en-US" sz="2800" b="1" dirty="0">
              <a:solidFill>
                <a:schemeClr val="tx1"/>
              </a:solidFill>
              <a:latin typeface="+mj-lt"/>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4276" y="160255"/>
            <a:ext cx="5619761" cy="982982"/>
          </a:xfrm>
          <a:prstGeom prst="rect">
            <a:avLst/>
          </a:prstGeom>
        </p:spPr>
      </p:pic>
      <p:pic>
        <p:nvPicPr>
          <p:cNvPr id="6" name="Picture 5">
            <a:extLst>
              <a:ext uri="{FF2B5EF4-FFF2-40B4-BE49-F238E27FC236}">
                <a16:creationId xmlns:a16="http://schemas.microsoft.com/office/drawing/2014/main" id="{25599F1D-F1E9-DD10-3D1A-475AAAFEE568}"/>
              </a:ext>
            </a:extLst>
          </p:cNvPr>
          <p:cNvPicPr>
            <a:picLocks noChangeAspect="1"/>
          </p:cNvPicPr>
          <p:nvPr/>
        </p:nvPicPr>
        <p:blipFill>
          <a:blip r:embed="rId3"/>
          <a:stretch>
            <a:fillRect/>
          </a:stretch>
        </p:blipFill>
        <p:spPr>
          <a:xfrm>
            <a:off x="0" y="34659"/>
            <a:ext cx="3181350" cy="14382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9BBD-04B6-0492-931D-E46EA91A8C63}"/>
              </a:ext>
            </a:extLst>
          </p:cNvPr>
          <p:cNvSpPr>
            <a:spLocks noGrp="1"/>
          </p:cNvSpPr>
          <p:nvPr>
            <p:ph type="title"/>
          </p:nvPr>
        </p:nvSpPr>
        <p:spPr/>
        <p:txBody>
          <a:bodyPr/>
          <a:lstStyle/>
          <a:p>
            <a:pPr algn="ctr"/>
            <a:r>
              <a:rPr lang="en-IN" dirty="0"/>
              <a:t>WEEK - 9</a:t>
            </a:r>
          </a:p>
        </p:txBody>
      </p:sp>
      <p:sp>
        <p:nvSpPr>
          <p:cNvPr id="3" name="Text Placeholder 2">
            <a:extLst>
              <a:ext uri="{FF2B5EF4-FFF2-40B4-BE49-F238E27FC236}">
                <a16:creationId xmlns:a16="http://schemas.microsoft.com/office/drawing/2014/main" id="{04E8AD50-24DB-39EE-1340-E4A558DF71D4}"/>
              </a:ext>
            </a:extLst>
          </p:cNvPr>
          <p:cNvSpPr>
            <a:spLocks noGrp="1"/>
          </p:cNvSpPr>
          <p:nvPr>
            <p:ph type="body" idx="1"/>
          </p:nvPr>
        </p:nvSpPr>
        <p:spPr/>
        <p:txBody>
          <a:bodyPr/>
          <a:lstStyle/>
          <a:p>
            <a:r>
              <a:rPr lang="en-IN" dirty="0"/>
              <a:t>Created API using asp.NET Core for </a:t>
            </a:r>
            <a:r>
              <a:rPr lang="en-IN" dirty="0" err="1"/>
              <a:t>logsAPI</a:t>
            </a:r>
            <a:r>
              <a:rPr lang="en-IN" dirty="0"/>
              <a:t> which is basic employee management and used logger to log the responses.</a:t>
            </a:r>
          </a:p>
          <a:p>
            <a:endParaRPr lang="en-IN" dirty="0"/>
          </a:p>
          <a:p>
            <a:r>
              <a:rPr lang="en-IN" dirty="0"/>
              <a:t>Published the </a:t>
            </a:r>
            <a:r>
              <a:rPr lang="en-IN" dirty="0" err="1"/>
              <a:t>api</a:t>
            </a:r>
            <a:r>
              <a:rPr lang="en-IN" dirty="0"/>
              <a:t> on IIS server.</a:t>
            </a:r>
          </a:p>
          <a:p>
            <a:endParaRPr lang="en-IN" dirty="0"/>
          </a:p>
          <a:p>
            <a:r>
              <a:rPr lang="en-IN" dirty="0"/>
              <a:t>Consumed the </a:t>
            </a:r>
            <a:r>
              <a:rPr lang="en-IN" dirty="0" err="1"/>
              <a:t>api</a:t>
            </a:r>
            <a:r>
              <a:rPr lang="en-IN" dirty="0"/>
              <a:t> in the frontend made with asp.net core MVC</a:t>
            </a:r>
          </a:p>
          <a:p>
            <a:endParaRPr lang="en-IN" dirty="0"/>
          </a:p>
          <a:p>
            <a:r>
              <a:rPr lang="en-IN" dirty="0" err="1"/>
              <a:t>Link:</a:t>
            </a:r>
            <a:r>
              <a:rPr lang="en-IN" dirty="0" err="1">
                <a:hlinkClick r:id="rId2"/>
              </a:rPr>
              <a:t>https</a:t>
            </a:r>
            <a:r>
              <a:rPr lang="en-IN" dirty="0">
                <a:hlinkClick r:id="rId2"/>
              </a:rPr>
              <a:t>://github.com/jinshah0322/ASP.NET-Core/tree/master/API</a:t>
            </a:r>
            <a:endParaRPr lang="en-IN" dirty="0"/>
          </a:p>
        </p:txBody>
      </p:sp>
      <p:sp>
        <p:nvSpPr>
          <p:cNvPr id="4" name="Slide Number Placeholder 3">
            <a:extLst>
              <a:ext uri="{FF2B5EF4-FFF2-40B4-BE49-F238E27FC236}">
                <a16:creationId xmlns:a16="http://schemas.microsoft.com/office/drawing/2014/main" id="{D494BD04-8A9D-7AF2-7F5C-91CCA468F1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2836777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9BBD-04B6-0492-931D-E46EA91A8C63}"/>
              </a:ext>
            </a:extLst>
          </p:cNvPr>
          <p:cNvSpPr>
            <a:spLocks noGrp="1"/>
          </p:cNvSpPr>
          <p:nvPr>
            <p:ph type="title"/>
          </p:nvPr>
        </p:nvSpPr>
        <p:spPr/>
        <p:txBody>
          <a:bodyPr/>
          <a:lstStyle/>
          <a:p>
            <a:pPr algn="ctr"/>
            <a:r>
              <a:rPr lang="en-IN" dirty="0"/>
              <a:t>WEEK - 10</a:t>
            </a:r>
          </a:p>
        </p:txBody>
      </p:sp>
      <p:sp>
        <p:nvSpPr>
          <p:cNvPr id="3" name="Text Placeholder 2">
            <a:extLst>
              <a:ext uri="{FF2B5EF4-FFF2-40B4-BE49-F238E27FC236}">
                <a16:creationId xmlns:a16="http://schemas.microsoft.com/office/drawing/2014/main" id="{04E8AD50-24DB-39EE-1340-E4A558DF71D4}"/>
              </a:ext>
            </a:extLst>
          </p:cNvPr>
          <p:cNvSpPr>
            <a:spLocks noGrp="1"/>
          </p:cNvSpPr>
          <p:nvPr>
            <p:ph type="body" idx="1"/>
          </p:nvPr>
        </p:nvSpPr>
        <p:spPr/>
        <p:txBody>
          <a:bodyPr/>
          <a:lstStyle/>
          <a:p>
            <a:r>
              <a:rPr lang="en-IN" dirty="0"/>
              <a:t>Introduction to python(given tasks related to python)</a:t>
            </a:r>
          </a:p>
          <a:p>
            <a:endParaRPr lang="en-IN" dirty="0"/>
          </a:p>
          <a:p>
            <a:r>
              <a:rPr lang="en-IN" dirty="0"/>
              <a:t>Introduction to PostgreSQL(given tasks related to PostgreSQL)</a:t>
            </a:r>
          </a:p>
          <a:p>
            <a:endParaRPr lang="en-IN" dirty="0"/>
          </a:p>
          <a:p>
            <a:r>
              <a:rPr lang="en-IN" dirty="0"/>
              <a:t>Link: </a:t>
            </a:r>
            <a:r>
              <a:rPr lang="en-IN" dirty="0">
                <a:hlinkClick r:id="rId2"/>
              </a:rPr>
              <a:t>https://github.com/jinshah0322/STTL/tree/main/Month%203</a:t>
            </a:r>
            <a:endParaRPr lang="en-IN" dirty="0"/>
          </a:p>
        </p:txBody>
      </p:sp>
      <p:sp>
        <p:nvSpPr>
          <p:cNvPr id="4" name="Slide Number Placeholder 3">
            <a:extLst>
              <a:ext uri="{FF2B5EF4-FFF2-40B4-BE49-F238E27FC236}">
                <a16:creationId xmlns:a16="http://schemas.microsoft.com/office/drawing/2014/main" id="{D494BD04-8A9D-7AF2-7F5C-91CCA468F1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136263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9BBD-04B6-0492-931D-E46EA91A8C63}"/>
              </a:ext>
            </a:extLst>
          </p:cNvPr>
          <p:cNvSpPr>
            <a:spLocks noGrp="1"/>
          </p:cNvSpPr>
          <p:nvPr>
            <p:ph type="title"/>
          </p:nvPr>
        </p:nvSpPr>
        <p:spPr/>
        <p:txBody>
          <a:bodyPr/>
          <a:lstStyle/>
          <a:p>
            <a:pPr algn="ctr"/>
            <a:r>
              <a:rPr lang="en-IN" dirty="0"/>
              <a:t>WEEK - 11</a:t>
            </a:r>
          </a:p>
        </p:txBody>
      </p:sp>
      <p:sp>
        <p:nvSpPr>
          <p:cNvPr id="3" name="Text Placeholder 2">
            <a:extLst>
              <a:ext uri="{FF2B5EF4-FFF2-40B4-BE49-F238E27FC236}">
                <a16:creationId xmlns:a16="http://schemas.microsoft.com/office/drawing/2014/main" id="{04E8AD50-24DB-39EE-1340-E4A558DF71D4}"/>
              </a:ext>
            </a:extLst>
          </p:cNvPr>
          <p:cNvSpPr>
            <a:spLocks noGrp="1"/>
          </p:cNvSpPr>
          <p:nvPr>
            <p:ph type="body" idx="1"/>
          </p:nvPr>
        </p:nvSpPr>
        <p:spPr/>
        <p:txBody>
          <a:bodyPr/>
          <a:lstStyle/>
          <a:p>
            <a:r>
              <a:rPr lang="en-IN" dirty="0"/>
              <a:t>Introduction to Odoo a framework by python</a:t>
            </a:r>
          </a:p>
          <a:p>
            <a:endParaRPr lang="en-IN" dirty="0"/>
          </a:p>
          <a:p>
            <a:r>
              <a:rPr lang="en-IN" dirty="0"/>
              <a:t>Learned to create a custom module in </a:t>
            </a:r>
            <a:r>
              <a:rPr lang="en-IN" dirty="0" err="1"/>
              <a:t>odoo</a:t>
            </a:r>
            <a:r>
              <a:rPr lang="en-IN" dirty="0"/>
              <a:t> with models and views.</a:t>
            </a:r>
          </a:p>
          <a:p>
            <a:endParaRPr lang="en-IN" dirty="0"/>
          </a:p>
          <a:p>
            <a:r>
              <a:rPr lang="en-IN" dirty="0"/>
              <a:t>Introduction to RPA given tasks to perform in automation anywhere 360.</a:t>
            </a:r>
          </a:p>
          <a:p>
            <a:r>
              <a:rPr lang="en-IN" dirty="0" err="1"/>
              <a:t>Link:</a:t>
            </a:r>
            <a:r>
              <a:rPr lang="en-IN" dirty="0" err="1">
                <a:hlinkClick r:id="rId2"/>
              </a:rPr>
              <a:t>https</a:t>
            </a:r>
            <a:r>
              <a:rPr lang="en-IN" dirty="0">
                <a:hlinkClick r:id="rId2"/>
              </a:rPr>
              <a:t>://github.com/jinshah0322/STTL/tree/main/Month%203/RPA</a:t>
            </a:r>
            <a:endParaRPr lang="en-IN" dirty="0"/>
          </a:p>
          <a:p>
            <a:r>
              <a:rPr lang="en-IN" dirty="0" err="1"/>
              <a:t>Link:</a:t>
            </a:r>
            <a:r>
              <a:rPr lang="en-IN" dirty="0" err="1">
                <a:hlinkClick r:id="rId3"/>
              </a:rPr>
              <a:t>https</a:t>
            </a:r>
            <a:r>
              <a:rPr lang="en-IN" dirty="0">
                <a:hlinkClick r:id="rId3"/>
              </a:rPr>
              <a:t>://github.com/jinshah0322/</a:t>
            </a:r>
            <a:r>
              <a:rPr lang="en-IN" dirty="0" err="1">
                <a:hlinkClick r:id="rId3"/>
              </a:rPr>
              <a:t>odoo</a:t>
            </a:r>
            <a:r>
              <a:rPr lang="en-IN" dirty="0">
                <a:hlinkClick r:id="rId3"/>
              </a:rPr>
              <a:t>-STTL</a:t>
            </a:r>
            <a:endParaRPr lang="en-IN" dirty="0"/>
          </a:p>
        </p:txBody>
      </p:sp>
      <p:sp>
        <p:nvSpPr>
          <p:cNvPr id="4" name="Slide Number Placeholder 3">
            <a:extLst>
              <a:ext uri="{FF2B5EF4-FFF2-40B4-BE49-F238E27FC236}">
                <a16:creationId xmlns:a16="http://schemas.microsoft.com/office/drawing/2014/main" id="{D494BD04-8A9D-7AF2-7F5C-91CCA468F1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3535498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9BBD-04B6-0492-931D-E46EA91A8C63}"/>
              </a:ext>
            </a:extLst>
          </p:cNvPr>
          <p:cNvSpPr>
            <a:spLocks noGrp="1"/>
          </p:cNvSpPr>
          <p:nvPr>
            <p:ph type="title"/>
          </p:nvPr>
        </p:nvSpPr>
        <p:spPr/>
        <p:txBody>
          <a:bodyPr/>
          <a:lstStyle/>
          <a:p>
            <a:pPr algn="ctr"/>
            <a:r>
              <a:rPr lang="en-IN" dirty="0"/>
              <a:t>WEEK - 12</a:t>
            </a:r>
          </a:p>
        </p:txBody>
      </p:sp>
      <p:sp>
        <p:nvSpPr>
          <p:cNvPr id="3" name="Text Placeholder 2">
            <a:extLst>
              <a:ext uri="{FF2B5EF4-FFF2-40B4-BE49-F238E27FC236}">
                <a16:creationId xmlns:a16="http://schemas.microsoft.com/office/drawing/2014/main" id="{04E8AD50-24DB-39EE-1340-E4A558DF71D4}"/>
              </a:ext>
            </a:extLst>
          </p:cNvPr>
          <p:cNvSpPr>
            <a:spLocks noGrp="1"/>
          </p:cNvSpPr>
          <p:nvPr>
            <p:ph type="body" idx="1"/>
          </p:nvPr>
        </p:nvSpPr>
        <p:spPr/>
        <p:txBody>
          <a:bodyPr/>
          <a:lstStyle/>
          <a:p>
            <a:r>
              <a:rPr lang="en-IN" dirty="0"/>
              <a:t>Worked on tasks on RPA all the tasks are on below link.</a:t>
            </a:r>
          </a:p>
          <a:p>
            <a:endParaRPr lang="en-IN" dirty="0"/>
          </a:p>
          <a:p>
            <a:r>
              <a:rPr lang="en-IN" dirty="0" err="1"/>
              <a:t>Link:</a:t>
            </a:r>
            <a:r>
              <a:rPr lang="en-IN" dirty="0" err="1">
                <a:hlinkClick r:id="rId2"/>
              </a:rPr>
              <a:t>https</a:t>
            </a:r>
            <a:r>
              <a:rPr lang="en-IN" dirty="0">
                <a:hlinkClick r:id="rId2"/>
              </a:rPr>
              <a:t>://github.com/jinshah0322/STTL/tree/main/Month%203/RPA</a:t>
            </a:r>
            <a:endParaRPr lang="en-IN" dirty="0"/>
          </a:p>
        </p:txBody>
      </p:sp>
      <p:sp>
        <p:nvSpPr>
          <p:cNvPr id="4" name="Slide Number Placeholder 3">
            <a:extLst>
              <a:ext uri="{FF2B5EF4-FFF2-40B4-BE49-F238E27FC236}">
                <a16:creationId xmlns:a16="http://schemas.microsoft.com/office/drawing/2014/main" id="{D494BD04-8A9D-7AF2-7F5C-91CCA468F1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1108128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9BBD-04B6-0492-931D-E46EA91A8C63}"/>
              </a:ext>
            </a:extLst>
          </p:cNvPr>
          <p:cNvSpPr>
            <a:spLocks noGrp="1"/>
          </p:cNvSpPr>
          <p:nvPr>
            <p:ph type="title"/>
          </p:nvPr>
        </p:nvSpPr>
        <p:spPr/>
        <p:txBody>
          <a:bodyPr/>
          <a:lstStyle/>
          <a:p>
            <a:pPr algn="ctr"/>
            <a:r>
              <a:rPr lang="en-IN" dirty="0"/>
              <a:t>WEEK - 13</a:t>
            </a:r>
          </a:p>
        </p:txBody>
      </p:sp>
      <p:sp>
        <p:nvSpPr>
          <p:cNvPr id="3" name="Text Placeholder 2">
            <a:extLst>
              <a:ext uri="{FF2B5EF4-FFF2-40B4-BE49-F238E27FC236}">
                <a16:creationId xmlns:a16="http://schemas.microsoft.com/office/drawing/2014/main" id="{04E8AD50-24DB-39EE-1340-E4A558DF71D4}"/>
              </a:ext>
            </a:extLst>
          </p:cNvPr>
          <p:cNvSpPr>
            <a:spLocks noGrp="1"/>
          </p:cNvSpPr>
          <p:nvPr>
            <p:ph type="body" idx="1"/>
          </p:nvPr>
        </p:nvSpPr>
        <p:spPr>
          <a:xfrm>
            <a:off x="838200" y="1816294"/>
            <a:ext cx="10515600" cy="4351338"/>
          </a:xfrm>
        </p:spPr>
        <p:txBody>
          <a:bodyPr>
            <a:normAutofit fontScale="92500" lnSpcReduction="10000"/>
          </a:bodyPr>
          <a:lstStyle/>
          <a:p>
            <a:pPr marL="342900" lvl="0" indent="-342900" algn="just">
              <a:lnSpc>
                <a:spcPct val="107000"/>
              </a:lnSpc>
              <a:spcAft>
                <a:spcPts val="800"/>
              </a:spcAft>
              <a:buFont typeface="Arial" panose="020B0604020202020204" pitchFamily="34" charset="0"/>
              <a:buChar char="•"/>
              <a:tabLst>
                <a:tab pos="457200" algn="l"/>
              </a:tabLs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Got selected in Robotic process automation team(RPA) and started learning Power automate desktop.</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tabLst>
                <a:tab pos="457200" algn="l"/>
              </a:tabLs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Started with Portfolio Case</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project where the task was to open the excel and search the stock price for given Ticker based on that calculate the total cost, market value and profit/loss.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tabLst>
                <a:tab pos="457200" algn="l"/>
              </a:tabLs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After the details has been calculated save it to another excel file based on current date.</a:t>
            </a:r>
          </a:p>
          <a:p>
            <a:pPr marL="342900" lvl="0" indent="-342900" algn="just">
              <a:lnSpc>
                <a:spcPct val="107000"/>
              </a:lnSpc>
              <a:spcAft>
                <a:spcPts val="800"/>
              </a:spcAft>
              <a:buFont typeface="Arial" panose="020B0604020202020204" pitchFamily="34" charset="0"/>
              <a:buChar char="•"/>
              <a:tabLst>
                <a:tab pos="457200" algn="l"/>
              </a:tabLs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After that task were given to extract invoice details from the pdf and save it to excel file, also explore actions like OCR, error handling	etc.</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tabLst>
                <a:tab pos="457200" algn="l"/>
              </a:tabLst>
            </a:pP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tabLst>
                <a:tab pos="457200" algn="l"/>
              </a:tabLs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94BD04-8A9D-7AF2-7F5C-91CCA468F1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698952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9BBD-04B6-0492-931D-E46EA91A8C63}"/>
              </a:ext>
            </a:extLst>
          </p:cNvPr>
          <p:cNvSpPr>
            <a:spLocks noGrp="1"/>
          </p:cNvSpPr>
          <p:nvPr>
            <p:ph type="title"/>
          </p:nvPr>
        </p:nvSpPr>
        <p:spPr/>
        <p:txBody>
          <a:bodyPr/>
          <a:lstStyle/>
          <a:p>
            <a:pPr algn="ctr"/>
            <a:r>
              <a:rPr lang="en-IN" dirty="0"/>
              <a:t>WEEK - 14</a:t>
            </a:r>
          </a:p>
        </p:txBody>
      </p:sp>
      <p:sp>
        <p:nvSpPr>
          <p:cNvPr id="3" name="Text Placeholder 2">
            <a:extLst>
              <a:ext uri="{FF2B5EF4-FFF2-40B4-BE49-F238E27FC236}">
                <a16:creationId xmlns:a16="http://schemas.microsoft.com/office/drawing/2014/main" id="{04E8AD50-24DB-39EE-1340-E4A558DF71D4}"/>
              </a:ext>
            </a:extLst>
          </p:cNvPr>
          <p:cNvSpPr>
            <a:spLocks noGrp="1"/>
          </p:cNvSpPr>
          <p:nvPr>
            <p:ph type="body" idx="1"/>
          </p:nvPr>
        </p:nvSpPr>
        <p:spPr>
          <a:xfrm>
            <a:off x="838200" y="1834956"/>
            <a:ext cx="10515600" cy="4351338"/>
          </a:xfrm>
        </p:spPr>
        <p:txBody>
          <a:bodyPr>
            <a:normAutofit fontScale="92500" lnSpcReduction="20000"/>
          </a:bodyPr>
          <a:lstStyle/>
          <a:p>
            <a:pPr marL="342900" lvl="0" indent="-342900" algn="just">
              <a:lnSpc>
                <a:spcPct val="107000"/>
              </a:lnSpc>
              <a:spcAft>
                <a:spcPts val="800"/>
              </a:spcAft>
              <a:buFont typeface="Arial" panose="020B0604020202020204" pitchFamily="34" charset="0"/>
              <a:buChar char="•"/>
              <a:tabLst>
                <a:tab pos="457200" algn="l"/>
              </a:tabLs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Assigned with Inhouse project in which I was supposed to scan the monthly payment report for the employees of the company working offsite.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tabLst>
                <a:tab pos="457200" algn="l"/>
              </a:tabLs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For solving this problem I started on working on with Power automate desktop but later realised that the pdf supplied by the company were in different format so it became impossible to scan them all with one bot.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tabLst>
                <a:tab pos="457200" algn="l"/>
              </a:tabLs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Did research and development to find different approaches to solve the problem, later found out that there is AI builder which provide AI model to scan such documents.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tabLst>
                <a:tab pos="457200" algn="l"/>
              </a:tabLs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I trained the model with different collection of documents using Extract information from documents model available in AI Builder.</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94BD04-8A9D-7AF2-7F5C-91CCA468F1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2956918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9BBD-04B6-0492-931D-E46EA91A8C63}"/>
              </a:ext>
            </a:extLst>
          </p:cNvPr>
          <p:cNvSpPr>
            <a:spLocks noGrp="1"/>
          </p:cNvSpPr>
          <p:nvPr>
            <p:ph type="title"/>
          </p:nvPr>
        </p:nvSpPr>
        <p:spPr/>
        <p:txBody>
          <a:bodyPr/>
          <a:lstStyle/>
          <a:p>
            <a:pPr algn="ctr"/>
            <a:r>
              <a:rPr lang="en-IN" dirty="0"/>
              <a:t>WEEK - 15</a:t>
            </a:r>
          </a:p>
        </p:txBody>
      </p:sp>
      <p:sp>
        <p:nvSpPr>
          <p:cNvPr id="3" name="Text Placeholder 2">
            <a:extLst>
              <a:ext uri="{FF2B5EF4-FFF2-40B4-BE49-F238E27FC236}">
                <a16:creationId xmlns:a16="http://schemas.microsoft.com/office/drawing/2014/main" id="{04E8AD50-24DB-39EE-1340-E4A558DF71D4}"/>
              </a:ext>
            </a:extLst>
          </p:cNvPr>
          <p:cNvSpPr>
            <a:spLocks noGrp="1"/>
          </p:cNvSpPr>
          <p:nvPr>
            <p:ph type="body" idx="1"/>
          </p:nvPr>
        </p:nvSpPr>
        <p:spPr/>
        <p:txBody>
          <a:bodyPr>
            <a:normAutofit lnSpcReduction="10000"/>
          </a:bodyPr>
          <a:lstStyle/>
          <a:p>
            <a:r>
              <a:rPr lang="en-IN" sz="2800" dirty="0">
                <a:effectLst/>
                <a:latin typeface="Times New Roman" panose="02020603050405020304" pitchFamily="18" charset="0"/>
                <a:ea typeface="Calibri" panose="020F0502020204030204" pitchFamily="34" charset="0"/>
              </a:rPr>
              <a:t>Run flow from cloud and complete all operations in Desktop</a:t>
            </a:r>
          </a:p>
          <a:p>
            <a:pPr marL="742950" lvl="1" indent="-285750">
              <a:lnSpc>
                <a:spcPct val="107000"/>
              </a:lnSpc>
              <a:spcAft>
                <a:spcPts val="800"/>
              </a:spcAft>
              <a:buFont typeface="Arial" panose="020B0604020202020204" pitchFamily="34" charset="0"/>
              <a:buChar char="•"/>
              <a:tabLst>
                <a:tab pos="9144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flow starts from Power automate cloud in which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manual trigger</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is present which start the flow when user uploads the file.</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nSpc>
                <a:spcPct val="107000"/>
              </a:lnSpc>
              <a:spcAft>
                <a:spcPts val="800"/>
              </a:spcAft>
              <a:buFont typeface="Arial" panose="020B0604020202020204" pitchFamily="34" charset="0"/>
              <a:buChar char="•"/>
              <a:tabLst>
                <a:tab pos="9144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file is passed to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AI model</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(Extract Information from document) which extracts the values from the file and passes to the desktop flow</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nSpc>
                <a:spcPct val="107000"/>
              </a:lnSpc>
              <a:spcAft>
                <a:spcPts val="800"/>
              </a:spcAft>
              <a:buFont typeface="Arial" panose="020B0604020202020204" pitchFamily="34" charset="0"/>
              <a:buChar char="•"/>
              <a:tabLst>
                <a:tab pos="9144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Run a flow built with power automate for desktop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is the action which passes the extracted fields to desktop flow</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nSpc>
                <a:spcPct val="107000"/>
              </a:lnSpc>
              <a:spcAft>
                <a:spcPts val="800"/>
              </a:spcAft>
              <a:buFont typeface="Arial" panose="020B0604020202020204" pitchFamily="34" charset="0"/>
              <a:buChar char="•"/>
              <a:tabLst>
                <a:tab pos="9144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desktop flow the there is action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display custom form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which displays the extracted values in form and when submit button is clicked it stores the values to database and excel.</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94BD04-8A9D-7AF2-7F5C-91CCA468F1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1112687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9BBD-04B6-0492-931D-E46EA91A8C63}"/>
              </a:ext>
            </a:extLst>
          </p:cNvPr>
          <p:cNvSpPr>
            <a:spLocks noGrp="1"/>
          </p:cNvSpPr>
          <p:nvPr>
            <p:ph type="title"/>
          </p:nvPr>
        </p:nvSpPr>
        <p:spPr/>
        <p:txBody>
          <a:bodyPr/>
          <a:lstStyle/>
          <a:p>
            <a:pPr algn="ctr"/>
            <a:r>
              <a:rPr lang="en-IN" dirty="0"/>
              <a:t>WEEK – 15  Continue…</a:t>
            </a:r>
          </a:p>
        </p:txBody>
      </p:sp>
      <p:sp>
        <p:nvSpPr>
          <p:cNvPr id="3" name="Text Placeholder 2">
            <a:extLst>
              <a:ext uri="{FF2B5EF4-FFF2-40B4-BE49-F238E27FC236}">
                <a16:creationId xmlns:a16="http://schemas.microsoft.com/office/drawing/2014/main" id="{04E8AD50-24DB-39EE-1340-E4A558DF71D4}"/>
              </a:ext>
            </a:extLst>
          </p:cNvPr>
          <p:cNvSpPr>
            <a:spLocks noGrp="1"/>
          </p:cNvSpPr>
          <p:nvPr>
            <p:ph type="body" idx="1"/>
          </p:nvPr>
        </p:nvSpPr>
        <p:spPr/>
        <p:txBody>
          <a:bodyPr>
            <a:normAutofit/>
          </a:bodyPr>
          <a:lstStyle/>
          <a:p>
            <a:pPr marL="342900" lvl="0" indent="-342900" algn="just">
              <a:lnSpc>
                <a:spcPct val="107000"/>
              </a:lnSpc>
              <a:spcAft>
                <a:spcPts val="800"/>
              </a:spcAft>
              <a:buFont typeface="Arial" panose="020B0604020202020204" pitchFamily="34" charset="0"/>
              <a:buChar char="•"/>
              <a:tabLst>
                <a:tab pos="457200" algn="l"/>
              </a:tabLs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Call cloud flow from desktop and further continue in Desktop</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tabLst>
                <a:tab pos="9144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Loop through each file in folder and send the OneDrive file path to cloud flow using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Invoke web service action</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tabLst>
                <a:tab pos="9144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cloud flow there is action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When HTTP request is received</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which receives the file path now using this file path we can provide the file path to the AI model which will extract the desired fields.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tabLst>
                <a:tab pos="9144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Using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response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action we can send the extracted fields to desktop flow in can save all the details to SQL server.</a:t>
            </a:r>
          </a:p>
          <a:p>
            <a:pPr marL="742950" lvl="1" indent="-285750">
              <a:buFont typeface="Arial" panose="020B0604020202020204" pitchFamily="34" charset="0"/>
              <a:buChar char="•"/>
              <a:tabLst>
                <a:tab pos="9144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Video Link: </a:t>
            </a:r>
            <a:r>
              <a:rPr lang="en-US" dirty="0">
                <a:latin typeface="Times New Roman" panose="02020603050405020304" pitchFamily="18" charset="0"/>
                <a:ea typeface="Times New Roman" panose="02020603050405020304" pitchFamily="18" charset="0"/>
                <a:cs typeface="Times New Roman" panose="02020603050405020304" pitchFamily="18" charset="0"/>
                <a:hlinkClick r:id="rId2"/>
              </a:rPr>
              <a:t>Link</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94BD04-8A9D-7AF2-7F5C-91CCA468F1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2291100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9BBD-04B6-0492-931D-E46EA91A8C63}"/>
              </a:ext>
            </a:extLst>
          </p:cNvPr>
          <p:cNvSpPr>
            <a:spLocks noGrp="1"/>
          </p:cNvSpPr>
          <p:nvPr>
            <p:ph type="title"/>
          </p:nvPr>
        </p:nvSpPr>
        <p:spPr/>
        <p:txBody>
          <a:bodyPr/>
          <a:lstStyle/>
          <a:p>
            <a:pPr algn="ctr"/>
            <a:r>
              <a:rPr lang="en-IN" dirty="0"/>
              <a:t>WEEK - 16</a:t>
            </a:r>
          </a:p>
        </p:txBody>
      </p:sp>
      <p:sp>
        <p:nvSpPr>
          <p:cNvPr id="3" name="Text Placeholder 2">
            <a:extLst>
              <a:ext uri="{FF2B5EF4-FFF2-40B4-BE49-F238E27FC236}">
                <a16:creationId xmlns:a16="http://schemas.microsoft.com/office/drawing/2014/main" id="{04E8AD50-24DB-39EE-1340-E4A558DF71D4}"/>
              </a:ext>
            </a:extLst>
          </p:cNvPr>
          <p:cNvSpPr>
            <a:spLocks noGrp="1"/>
          </p:cNvSpPr>
          <p:nvPr>
            <p:ph type="body" idx="1"/>
          </p:nvPr>
        </p:nvSpPr>
        <p:spPr/>
        <p:txBody>
          <a:bodyPr/>
          <a:lstStyle/>
          <a:p>
            <a:pPr marL="342900" lvl="0" indent="-342900" algn="just">
              <a:lnSpc>
                <a:spcPct val="107000"/>
              </a:lnSpc>
              <a:spcAft>
                <a:spcPts val="800"/>
              </a:spcAft>
              <a:buFont typeface="Arial" panose="020B0604020202020204" pitchFamily="34" charset="0"/>
              <a:buChar char="•"/>
              <a:tabLst>
                <a:tab pos="457200" algn="l"/>
              </a:tabLs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Calling cloud flow automatically from power app</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tabLst>
                <a:tab pos="9144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power apps app is created which uses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form processor</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using which we can send the pdf to AI model and get the extracted fields.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tabLst>
                <a:tab pos="9144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extracted fields will be displayed in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text fields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and when user clicks the save button power app will call the cloud flow automatically.</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tabLst>
                <a:tab pos="9144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Now cloud flow will pass the extracted fields to desktop flow.</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tabLst>
                <a:tab pos="9144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desktop flow the fields are saved to SQL server.</a:t>
            </a:r>
          </a:p>
          <a:p>
            <a:pPr marL="742950" lvl="1" indent="-285750">
              <a:buFont typeface="Arial" panose="020B0604020202020204" pitchFamily="34" charset="0"/>
              <a:buChar char="•"/>
              <a:tabLst>
                <a:tab pos="9144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Video Link: </a:t>
            </a:r>
            <a:r>
              <a:rPr lang="en-US" dirty="0">
                <a:latin typeface="Times New Roman" panose="02020603050405020304" pitchFamily="18" charset="0"/>
                <a:ea typeface="Times New Roman" panose="02020603050405020304" pitchFamily="18" charset="0"/>
                <a:cs typeface="Times New Roman" panose="02020603050405020304" pitchFamily="18" charset="0"/>
                <a:hlinkClick r:id="rId2"/>
              </a:rPr>
              <a:t>Link</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94BD04-8A9D-7AF2-7F5C-91CCA468F1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3047658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9BBD-04B6-0492-931D-E46EA91A8C63}"/>
              </a:ext>
            </a:extLst>
          </p:cNvPr>
          <p:cNvSpPr>
            <a:spLocks noGrp="1"/>
          </p:cNvSpPr>
          <p:nvPr>
            <p:ph type="title"/>
          </p:nvPr>
        </p:nvSpPr>
        <p:spPr/>
        <p:txBody>
          <a:bodyPr/>
          <a:lstStyle/>
          <a:p>
            <a:pPr algn="ctr"/>
            <a:r>
              <a:rPr lang="en-IN" dirty="0"/>
              <a:t>WEEK – 16  Continue…</a:t>
            </a:r>
          </a:p>
        </p:txBody>
      </p:sp>
      <p:sp>
        <p:nvSpPr>
          <p:cNvPr id="3" name="Text Placeholder 2">
            <a:extLst>
              <a:ext uri="{FF2B5EF4-FFF2-40B4-BE49-F238E27FC236}">
                <a16:creationId xmlns:a16="http://schemas.microsoft.com/office/drawing/2014/main" id="{04E8AD50-24DB-39EE-1340-E4A558DF71D4}"/>
              </a:ext>
            </a:extLst>
          </p:cNvPr>
          <p:cNvSpPr>
            <a:spLocks noGrp="1"/>
          </p:cNvSpPr>
          <p:nvPr>
            <p:ph type="body" idx="1"/>
          </p:nvPr>
        </p:nvSpPr>
        <p:spPr/>
        <p:txBody>
          <a:bodyPr>
            <a:normAutofit/>
          </a:bodyPr>
          <a:lstStyle/>
          <a:p>
            <a:pPr marL="342900" lvl="0" indent="-342900" algn="just">
              <a:lnSpc>
                <a:spcPct val="107000"/>
              </a:lnSpc>
              <a:spcAft>
                <a:spcPts val="800"/>
              </a:spcAft>
              <a:buFont typeface="Arial" panose="020B0604020202020204" pitchFamily="34" charset="0"/>
              <a:buChar char="•"/>
              <a:tabLst>
                <a:tab pos="457200" algn="l"/>
              </a:tabLs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Power apps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tabLst>
                <a:tab pos="9144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power apps app is created which uses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form processor</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using which we can send the pdf to AI model and get the extracted fields.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tabLst>
                <a:tab pos="9144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extracted fields will be displayed in text fields and tabular data will be displayed in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vertical gallery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user can modify them as per need and when save is clicked the data will be saved to database</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tabLst>
                <a:tab pos="9144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There is view all records button on clicking it screen 2 will be displayed in which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data table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is used to display the table from SQL server for which the connection is done with the help of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On Premise Gateway</a:t>
            </a:r>
          </a:p>
          <a:p>
            <a:pPr marL="742950" lvl="1" indent="-285750">
              <a:buFont typeface="Arial" panose="020B0604020202020204" pitchFamily="34" charset="0"/>
              <a:buChar char="•"/>
              <a:tabLst>
                <a:tab pos="9144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Video Link: </a:t>
            </a:r>
            <a:r>
              <a:rPr lang="en-US" dirty="0">
                <a:latin typeface="Times New Roman" panose="02020603050405020304" pitchFamily="18" charset="0"/>
                <a:ea typeface="Times New Roman" panose="02020603050405020304" pitchFamily="18" charset="0"/>
                <a:cs typeface="Times New Roman" panose="02020603050405020304" pitchFamily="18" charset="0"/>
                <a:hlinkClick r:id="rId2"/>
              </a:rPr>
              <a:t>Link</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94BD04-8A9D-7AF2-7F5C-91CCA468F1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930040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609600" y="457203"/>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dirty="0"/>
              <a:t>WEEK - 1</a:t>
            </a:r>
            <a:endParaRPr dirty="0"/>
          </a:p>
        </p:txBody>
      </p:sp>
      <p:sp>
        <p:nvSpPr>
          <p:cNvPr id="104" name="Google Shape;104;p15"/>
          <p:cNvSpPr txBox="1">
            <a:spLocks noGrp="1"/>
          </p:cNvSpPr>
          <p:nvPr>
            <p:ph type="body" idx="1"/>
          </p:nvPr>
        </p:nvSpPr>
        <p:spPr>
          <a:xfrm>
            <a:off x="609600" y="1830390"/>
            <a:ext cx="10972800" cy="4525963"/>
          </a:xfrm>
          <a:prstGeom prst="rect">
            <a:avLst/>
          </a:prstGeom>
          <a:noFill/>
          <a:ln>
            <a:noFill/>
          </a:ln>
        </p:spPr>
        <p:txBody>
          <a:bodyPr spcFirstLastPara="1" wrap="square" lIns="91425" tIns="45700" rIns="91425" bIns="45700" anchor="t" anchorCtr="0">
            <a:normAutofit/>
          </a:bodyPr>
          <a:lstStyle/>
          <a:p>
            <a:pPr marL="660400" indent="-457200">
              <a:spcBef>
                <a:spcPts val="0"/>
              </a:spcBef>
              <a:buSzPts val="3200"/>
            </a:pPr>
            <a:r>
              <a:rPr lang="en-IN" dirty="0"/>
              <a:t>My internship started from week 2.</a:t>
            </a:r>
          </a:p>
          <a:p>
            <a:pPr marL="203200" indent="0">
              <a:spcBef>
                <a:spcPts val="0"/>
              </a:spcBef>
              <a:buSzPts val="3200"/>
              <a:buNone/>
            </a:pPr>
            <a:endParaRPr lang="en-IN" dirty="0"/>
          </a:p>
          <a:p>
            <a:pPr marL="660400" indent="-457200">
              <a:spcBef>
                <a:spcPts val="0"/>
              </a:spcBef>
              <a:buSzPts val="3200"/>
            </a:pPr>
            <a:r>
              <a:rPr lang="en-IN" dirty="0"/>
              <a:t>Before start of internship one task was given to make a chat application website in which use node.js as backend technology and </a:t>
            </a:r>
            <a:r>
              <a:rPr lang="en-IN" dirty="0" err="1"/>
              <a:t>ejs</a:t>
            </a:r>
            <a:r>
              <a:rPr lang="en-IN" dirty="0"/>
              <a:t> as frontend.</a:t>
            </a:r>
          </a:p>
          <a:p>
            <a:pPr marL="660400" indent="-457200">
              <a:spcBef>
                <a:spcPts val="0"/>
              </a:spcBef>
              <a:buSzPts val="3200"/>
            </a:pPr>
            <a:endParaRPr lang="en-IN" dirty="0"/>
          </a:p>
          <a:p>
            <a:pPr marL="660400" indent="-457200">
              <a:spcBef>
                <a:spcPts val="0"/>
              </a:spcBef>
              <a:buSzPts val="3200"/>
            </a:pPr>
            <a:r>
              <a:rPr lang="en-IN" dirty="0"/>
              <a:t>In order to create real time chat experience I have used socket.io library.</a:t>
            </a:r>
          </a:p>
          <a:p>
            <a:pPr marL="203200" indent="0">
              <a:spcBef>
                <a:spcPts val="0"/>
              </a:spcBef>
              <a:buSzPts val="3200"/>
              <a:buNone/>
            </a:pPr>
            <a:endParaRPr lang="en-IN" dirty="0"/>
          </a:p>
          <a:p>
            <a:pPr marL="660400" indent="-457200">
              <a:spcBef>
                <a:spcPts val="0"/>
              </a:spcBef>
              <a:buSzPts val="3200"/>
            </a:pPr>
            <a:r>
              <a:rPr lang="en-IN" dirty="0" err="1"/>
              <a:t>Link:</a:t>
            </a:r>
            <a:r>
              <a:rPr lang="en-IN" dirty="0" err="1">
                <a:hlinkClick r:id="rId3"/>
              </a:rPr>
              <a:t>https</a:t>
            </a:r>
            <a:r>
              <a:rPr lang="en-IN" dirty="0">
                <a:hlinkClick r:id="rId3"/>
              </a:rPr>
              <a:t>://drive.google.com/drive/folders/1o7tF1IthZIqYlmeS47k71ciQqjZdw7wd</a:t>
            </a:r>
            <a:endParaRPr dirty="0"/>
          </a:p>
        </p:txBody>
      </p:sp>
      <p:sp>
        <p:nvSpPr>
          <p:cNvPr id="106" name="Google Shape;106;p1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2" name="Google Shape;112;p16"/>
          <p:cNvSpPr txBox="1">
            <a:spLocks noGrp="1"/>
          </p:cNvSpPr>
          <p:nvPr>
            <p:ph type="body" idx="1"/>
          </p:nvPr>
        </p:nvSpPr>
        <p:spPr>
          <a:xfrm>
            <a:off x="609600" y="1758179"/>
            <a:ext cx="10972800" cy="2181183"/>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ctr" rtl="0">
              <a:spcBef>
                <a:spcPts val="0"/>
              </a:spcBef>
              <a:spcAft>
                <a:spcPts val="0"/>
              </a:spcAft>
              <a:buClr>
                <a:schemeClr val="dk1"/>
              </a:buClr>
              <a:buSzPct val="100000"/>
              <a:buNone/>
            </a:pPr>
            <a:endParaRPr sz="11500" dirty="0">
              <a:latin typeface="Calibri"/>
              <a:ea typeface="Calibri"/>
              <a:cs typeface="Calibri"/>
              <a:sym typeface="Calibri"/>
            </a:endParaRPr>
          </a:p>
          <a:p>
            <a:pPr marL="342900" lvl="0" indent="-342900" algn="ctr" rtl="0">
              <a:spcBef>
                <a:spcPts val="1437"/>
              </a:spcBef>
              <a:spcAft>
                <a:spcPts val="0"/>
              </a:spcAft>
              <a:buClr>
                <a:schemeClr val="dk1"/>
              </a:buClr>
              <a:buSzPct val="100000"/>
              <a:buNone/>
            </a:pPr>
            <a:r>
              <a:rPr lang="en-US" sz="11500" dirty="0">
                <a:latin typeface="Calibri"/>
                <a:ea typeface="Calibri"/>
                <a:cs typeface="Calibri"/>
                <a:sym typeface="Calibri"/>
              </a:rPr>
              <a:t>Thank You !!</a:t>
            </a:r>
            <a:endParaRPr dirty="0">
              <a:latin typeface="Calibri"/>
              <a:ea typeface="Calibri"/>
              <a:cs typeface="Calibri"/>
              <a:sym typeface="Calibri"/>
            </a:endParaRPr>
          </a:p>
        </p:txBody>
      </p:sp>
      <p:sp>
        <p:nvSpPr>
          <p:cNvPr id="114" name="Google Shape;114;p1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2C1FF-4A6A-3394-6104-A40B5C9023EB}"/>
              </a:ext>
            </a:extLst>
          </p:cNvPr>
          <p:cNvSpPr>
            <a:spLocks noGrp="1"/>
          </p:cNvSpPr>
          <p:nvPr>
            <p:ph type="title"/>
          </p:nvPr>
        </p:nvSpPr>
        <p:spPr/>
        <p:txBody>
          <a:bodyPr/>
          <a:lstStyle/>
          <a:p>
            <a:pPr algn="ctr"/>
            <a:r>
              <a:rPr lang="en-IN" dirty="0"/>
              <a:t>WEEK - 2</a:t>
            </a:r>
          </a:p>
        </p:txBody>
      </p:sp>
      <p:sp>
        <p:nvSpPr>
          <p:cNvPr id="3" name="Text Placeholder 2">
            <a:extLst>
              <a:ext uri="{FF2B5EF4-FFF2-40B4-BE49-F238E27FC236}">
                <a16:creationId xmlns:a16="http://schemas.microsoft.com/office/drawing/2014/main" id="{4FBB7CFC-190D-F438-7971-980566329C77}"/>
              </a:ext>
            </a:extLst>
          </p:cNvPr>
          <p:cNvSpPr>
            <a:spLocks noGrp="1"/>
          </p:cNvSpPr>
          <p:nvPr>
            <p:ph type="body" idx="1"/>
          </p:nvPr>
        </p:nvSpPr>
        <p:spPr/>
        <p:txBody>
          <a:bodyPr/>
          <a:lstStyle/>
          <a:p>
            <a:r>
              <a:rPr lang="en-IN" dirty="0">
                <a:solidFill>
                  <a:schemeClr val="tx1"/>
                </a:solidFill>
              </a:rPr>
              <a:t>600 tasks of C, OOPs and DSA was given.</a:t>
            </a:r>
          </a:p>
          <a:p>
            <a:pPr marL="114300" indent="0">
              <a:buNone/>
            </a:pPr>
            <a:endParaRPr lang="en-IN" dirty="0">
              <a:solidFill>
                <a:schemeClr val="tx1"/>
              </a:solidFill>
            </a:endParaRPr>
          </a:p>
          <a:p>
            <a:r>
              <a:rPr lang="en-IN" dirty="0" err="1">
                <a:solidFill>
                  <a:schemeClr val="tx1"/>
                </a:solidFill>
              </a:rPr>
              <a:t>Link:</a:t>
            </a:r>
            <a:r>
              <a:rPr lang="en-IN" dirty="0" err="1">
                <a:solidFill>
                  <a:schemeClr val="tx1"/>
                </a:solidFill>
                <a:hlinkClick r:id="rId2"/>
              </a:rPr>
              <a:t>https</a:t>
            </a:r>
            <a:r>
              <a:rPr lang="en-IN" dirty="0">
                <a:solidFill>
                  <a:schemeClr val="tx1"/>
                </a:solidFill>
                <a:hlinkClick r:id="rId2"/>
              </a:rPr>
              <a:t>://github.com/jinshah0322/STTL/tree/main/C%2COOPS%2CDSA</a:t>
            </a:r>
            <a:endParaRPr lang="en-IN" dirty="0">
              <a:solidFill>
                <a:schemeClr val="tx1"/>
              </a:solidFill>
            </a:endParaRPr>
          </a:p>
        </p:txBody>
      </p:sp>
      <p:sp>
        <p:nvSpPr>
          <p:cNvPr id="4" name="Slide Number Placeholder 3">
            <a:extLst>
              <a:ext uri="{FF2B5EF4-FFF2-40B4-BE49-F238E27FC236}">
                <a16:creationId xmlns:a16="http://schemas.microsoft.com/office/drawing/2014/main" id="{1DB0A65D-1CF5-BFD8-35AC-51E69B6497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17914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21447-68A3-2DDC-8C7A-2340C173CAF9}"/>
              </a:ext>
            </a:extLst>
          </p:cNvPr>
          <p:cNvSpPr>
            <a:spLocks noGrp="1"/>
          </p:cNvSpPr>
          <p:nvPr>
            <p:ph type="title"/>
          </p:nvPr>
        </p:nvSpPr>
        <p:spPr/>
        <p:txBody>
          <a:bodyPr/>
          <a:lstStyle/>
          <a:p>
            <a:pPr algn="ctr"/>
            <a:r>
              <a:rPr lang="en-IN" dirty="0"/>
              <a:t>WEEK - 3</a:t>
            </a:r>
          </a:p>
        </p:txBody>
      </p:sp>
      <p:sp>
        <p:nvSpPr>
          <p:cNvPr id="3" name="Text Placeholder 2">
            <a:extLst>
              <a:ext uri="{FF2B5EF4-FFF2-40B4-BE49-F238E27FC236}">
                <a16:creationId xmlns:a16="http://schemas.microsoft.com/office/drawing/2014/main" id="{7B250DFF-A051-66B1-174D-842EF1978BC8}"/>
              </a:ext>
            </a:extLst>
          </p:cNvPr>
          <p:cNvSpPr>
            <a:spLocks noGrp="1"/>
          </p:cNvSpPr>
          <p:nvPr>
            <p:ph type="body" idx="1"/>
          </p:nvPr>
        </p:nvSpPr>
        <p:spPr/>
        <p:txBody>
          <a:bodyPr>
            <a:normAutofit/>
          </a:bodyPr>
          <a:lstStyle/>
          <a:p>
            <a:r>
              <a:rPr lang="en-IN" dirty="0"/>
              <a:t>20 HTML, CSS Tasks and one website template was to be prepared by </a:t>
            </a:r>
            <a:r>
              <a:rPr lang="en-IN" dirty="0" err="1"/>
              <a:t>vanila</a:t>
            </a:r>
            <a:r>
              <a:rPr lang="en-IN" dirty="0"/>
              <a:t> html and CSS.</a:t>
            </a:r>
          </a:p>
          <a:p>
            <a:pPr marL="114300" indent="0">
              <a:buNone/>
            </a:pPr>
            <a:endParaRPr lang="en-IN" dirty="0"/>
          </a:p>
          <a:p>
            <a:r>
              <a:rPr lang="en-IN" dirty="0"/>
              <a:t>Link: </a:t>
            </a:r>
            <a:r>
              <a:rPr lang="en-IN" dirty="0">
                <a:hlinkClick r:id="rId2"/>
              </a:rPr>
              <a:t>https://github.com/jinshah0322/STTL/tree/main/HTML-CSS</a:t>
            </a:r>
            <a:endParaRPr lang="en-IN" dirty="0"/>
          </a:p>
          <a:p>
            <a:endParaRPr lang="en-IN" dirty="0"/>
          </a:p>
          <a:p>
            <a:r>
              <a:rPr lang="en-IN" dirty="0"/>
              <a:t>I also learned jQuery alongside Html and CSS.</a:t>
            </a:r>
          </a:p>
          <a:p>
            <a:endParaRPr lang="en-IN" dirty="0"/>
          </a:p>
          <a:p>
            <a:r>
              <a:rPr lang="en-IN" dirty="0" err="1"/>
              <a:t>Link:</a:t>
            </a:r>
            <a:r>
              <a:rPr lang="en-IN" dirty="0" err="1">
                <a:hlinkClick r:id="rId3"/>
              </a:rPr>
              <a:t>https</a:t>
            </a:r>
            <a:r>
              <a:rPr lang="en-IN" dirty="0">
                <a:hlinkClick r:id="rId3"/>
              </a:rPr>
              <a:t>://github.com/jinshah0322/STTL/tree/main/Self%20Study%2FjQuery</a:t>
            </a:r>
            <a:endParaRPr lang="en-IN" dirty="0"/>
          </a:p>
        </p:txBody>
      </p:sp>
      <p:sp>
        <p:nvSpPr>
          <p:cNvPr id="4" name="Slide Number Placeholder 3">
            <a:extLst>
              <a:ext uri="{FF2B5EF4-FFF2-40B4-BE49-F238E27FC236}">
                <a16:creationId xmlns:a16="http://schemas.microsoft.com/office/drawing/2014/main" id="{BF7BF567-E835-8621-CA66-6D7A4250F5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3453072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92891-9772-CDA9-B301-11C0E0085CAA}"/>
              </a:ext>
            </a:extLst>
          </p:cNvPr>
          <p:cNvSpPr>
            <a:spLocks noGrp="1"/>
          </p:cNvSpPr>
          <p:nvPr>
            <p:ph type="title"/>
          </p:nvPr>
        </p:nvSpPr>
        <p:spPr/>
        <p:txBody>
          <a:bodyPr/>
          <a:lstStyle/>
          <a:p>
            <a:pPr algn="ctr"/>
            <a:r>
              <a:rPr lang="en-IN" dirty="0"/>
              <a:t>WEEK - 4</a:t>
            </a:r>
          </a:p>
        </p:txBody>
      </p:sp>
      <p:sp>
        <p:nvSpPr>
          <p:cNvPr id="3" name="Text Placeholder 2">
            <a:extLst>
              <a:ext uri="{FF2B5EF4-FFF2-40B4-BE49-F238E27FC236}">
                <a16:creationId xmlns:a16="http://schemas.microsoft.com/office/drawing/2014/main" id="{F7C2E7DE-1313-625C-4BA8-3B729AA22C97}"/>
              </a:ext>
            </a:extLst>
          </p:cNvPr>
          <p:cNvSpPr>
            <a:spLocks noGrp="1"/>
          </p:cNvSpPr>
          <p:nvPr>
            <p:ph type="body" idx="1"/>
          </p:nvPr>
        </p:nvSpPr>
        <p:spPr/>
        <p:txBody>
          <a:bodyPr/>
          <a:lstStyle/>
          <a:p>
            <a:r>
              <a:rPr lang="en-IN" dirty="0"/>
              <a:t>Task of RDBMS was given, which contains CRUD operations ,triggers ,joins, functions, store procedures, views, union, union all, </a:t>
            </a:r>
            <a:r>
              <a:rPr lang="en-IN" dirty="0" err="1"/>
              <a:t>clusteredIndex</a:t>
            </a:r>
            <a:r>
              <a:rPr lang="en-IN" dirty="0"/>
              <a:t>, </a:t>
            </a:r>
            <a:r>
              <a:rPr lang="en-IN" dirty="0" err="1"/>
              <a:t>nonClusteredIndex</a:t>
            </a:r>
            <a:r>
              <a:rPr lang="en-IN" dirty="0"/>
              <a:t> etc.</a:t>
            </a:r>
          </a:p>
          <a:p>
            <a:endParaRPr lang="en-IN" dirty="0"/>
          </a:p>
          <a:p>
            <a:r>
              <a:rPr lang="en-IN" dirty="0"/>
              <a:t>Link: </a:t>
            </a:r>
            <a:r>
              <a:rPr lang="en-IN" dirty="0">
                <a:hlinkClick r:id="rId2"/>
              </a:rPr>
              <a:t>https://github.com/jinshah0322/STTL/tree/main/RDBMS</a:t>
            </a:r>
            <a:endParaRPr lang="en-IN" dirty="0"/>
          </a:p>
          <a:p>
            <a:endParaRPr lang="en-IN" dirty="0"/>
          </a:p>
          <a:p>
            <a:r>
              <a:rPr lang="en-IN" dirty="0"/>
              <a:t>Apart from this introduction to different team was given, lectures of SDLC, git, SVN, SAP, RPA.</a:t>
            </a:r>
          </a:p>
        </p:txBody>
      </p:sp>
      <p:sp>
        <p:nvSpPr>
          <p:cNvPr id="4" name="Slide Number Placeholder 3">
            <a:extLst>
              <a:ext uri="{FF2B5EF4-FFF2-40B4-BE49-F238E27FC236}">
                <a16:creationId xmlns:a16="http://schemas.microsoft.com/office/drawing/2014/main" id="{FCC12D48-FB88-507E-886B-D98BA15031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4002264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9BBD-04B6-0492-931D-E46EA91A8C63}"/>
              </a:ext>
            </a:extLst>
          </p:cNvPr>
          <p:cNvSpPr>
            <a:spLocks noGrp="1"/>
          </p:cNvSpPr>
          <p:nvPr>
            <p:ph type="title"/>
          </p:nvPr>
        </p:nvSpPr>
        <p:spPr/>
        <p:txBody>
          <a:bodyPr/>
          <a:lstStyle/>
          <a:p>
            <a:pPr algn="ctr"/>
            <a:r>
              <a:rPr lang="en-IN" dirty="0"/>
              <a:t>WEEK - 5</a:t>
            </a:r>
          </a:p>
        </p:txBody>
      </p:sp>
      <p:sp>
        <p:nvSpPr>
          <p:cNvPr id="3" name="Text Placeholder 2">
            <a:extLst>
              <a:ext uri="{FF2B5EF4-FFF2-40B4-BE49-F238E27FC236}">
                <a16:creationId xmlns:a16="http://schemas.microsoft.com/office/drawing/2014/main" id="{04E8AD50-24DB-39EE-1340-E4A558DF71D4}"/>
              </a:ext>
            </a:extLst>
          </p:cNvPr>
          <p:cNvSpPr>
            <a:spLocks noGrp="1"/>
          </p:cNvSpPr>
          <p:nvPr>
            <p:ph type="body" idx="1"/>
          </p:nvPr>
        </p:nvSpPr>
        <p:spPr/>
        <p:txBody>
          <a:bodyPr/>
          <a:lstStyle/>
          <a:p>
            <a:r>
              <a:rPr lang="en-IN" dirty="0"/>
              <a:t>Introduction to asp.NET webforms. </a:t>
            </a:r>
          </a:p>
          <a:p>
            <a:endParaRPr lang="en-IN" dirty="0"/>
          </a:p>
          <a:p>
            <a:r>
              <a:rPr lang="en-IN" dirty="0"/>
              <a:t>Link: </a:t>
            </a:r>
            <a:r>
              <a:rPr lang="en-IN" dirty="0">
                <a:hlinkClick r:id="rId2"/>
              </a:rPr>
              <a:t>https://github.com/jinshah0322/ASP-.net/tree/master</a:t>
            </a:r>
            <a:endParaRPr lang="en-IN" dirty="0"/>
          </a:p>
        </p:txBody>
      </p:sp>
      <p:sp>
        <p:nvSpPr>
          <p:cNvPr id="4" name="Slide Number Placeholder 3">
            <a:extLst>
              <a:ext uri="{FF2B5EF4-FFF2-40B4-BE49-F238E27FC236}">
                <a16:creationId xmlns:a16="http://schemas.microsoft.com/office/drawing/2014/main" id="{D494BD04-8A9D-7AF2-7F5C-91CCA468F1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801642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9BBD-04B6-0492-931D-E46EA91A8C63}"/>
              </a:ext>
            </a:extLst>
          </p:cNvPr>
          <p:cNvSpPr>
            <a:spLocks noGrp="1"/>
          </p:cNvSpPr>
          <p:nvPr>
            <p:ph type="title"/>
          </p:nvPr>
        </p:nvSpPr>
        <p:spPr/>
        <p:txBody>
          <a:bodyPr/>
          <a:lstStyle/>
          <a:p>
            <a:pPr algn="ctr"/>
            <a:r>
              <a:rPr lang="en-IN" dirty="0"/>
              <a:t>WEEK - 6</a:t>
            </a:r>
          </a:p>
        </p:txBody>
      </p:sp>
      <p:sp>
        <p:nvSpPr>
          <p:cNvPr id="3" name="Text Placeholder 2">
            <a:extLst>
              <a:ext uri="{FF2B5EF4-FFF2-40B4-BE49-F238E27FC236}">
                <a16:creationId xmlns:a16="http://schemas.microsoft.com/office/drawing/2014/main" id="{04E8AD50-24DB-39EE-1340-E4A558DF71D4}"/>
              </a:ext>
            </a:extLst>
          </p:cNvPr>
          <p:cNvSpPr>
            <a:spLocks noGrp="1"/>
          </p:cNvSpPr>
          <p:nvPr>
            <p:ph type="body" idx="1"/>
          </p:nvPr>
        </p:nvSpPr>
        <p:spPr/>
        <p:txBody>
          <a:bodyPr/>
          <a:lstStyle/>
          <a:p>
            <a:r>
              <a:rPr lang="en-IN" dirty="0"/>
              <a:t>Introduction to asp.NET WinForms. </a:t>
            </a:r>
          </a:p>
          <a:p>
            <a:endParaRPr lang="en-IN" dirty="0"/>
          </a:p>
          <a:p>
            <a:r>
              <a:rPr lang="en-IN" dirty="0"/>
              <a:t>Created one </a:t>
            </a:r>
            <a:r>
              <a:rPr lang="en-IN" dirty="0" err="1"/>
              <a:t>WinForm</a:t>
            </a:r>
            <a:r>
              <a:rPr lang="en-IN" dirty="0"/>
              <a:t> which perform CRUD operation.</a:t>
            </a:r>
          </a:p>
          <a:p>
            <a:endParaRPr lang="en-IN" dirty="0"/>
          </a:p>
          <a:p>
            <a:r>
              <a:rPr lang="en-IN" dirty="0"/>
              <a:t>Created Calculator using WinForms, the calculator created performs all the basic operations as windows calculator performs.</a:t>
            </a:r>
          </a:p>
          <a:p>
            <a:endParaRPr lang="en-IN" dirty="0"/>
          </a:p>
          <a:p>
            <a:r>
              <a:rPr lang="en-IN" dirty="0"/>
              <a:t>Link: </a:t>
            </a:r>
            <a:r>
              <a:rPr lang="en-IN" dirty="0">
                <a:hlinkClick r:id="rId2"/>
              </a:rPr>
              <a:t>https://github.com/jinshah0322/ASP.net/tree/master/Win%20Forms</a:t>
            </a:r>
            <a:endParaRPr lang="en-IN" dirty="0"/>
          </a:p>
        </p:txBody>
      </p:sp>
      <p:sp>
        <p:nvSpPr>
          <p:cNvPr id="4" name="Slide Number Placeholder 3">
            <a:extLst>
              <a:ext uri="{FF2B5EF4-FFF2-40B4-BE49-F238E27FC236}">
                <a16:creationId xmlns:a16="http://schemas.microsoft.com/office/drawing/2014/main" id="{D494BD04-8A9D-7AF2-7F5C-91CCA468F1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2409297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9BBD-04B6-0492-931D-E46EA91A8C63}"/>
              </a:ext>
            </a:extLst>
          </p:cNvPr>
          <p:cNvSpPr>
            <a:spLocks noGrp="1"/>
          </p:cNvSpPr>
          <p:nvPr>
            <p:ph type="title"/>
          </p:nvPr>
        </p:nvSpPr>
        <p:spPr/>
        <p:txBody>
          <a:bodyPr/>
          <a:lstStyle/>
          <a:p>
            <a:pPr algn="ctr"/>
            <a:r>
              <a:rPr lang="en-IN" dirty="0"/>
              <a:t>WEEK - 7</a:t>
            </a:r>
          </a:p>
        </p:txBody>
      </p:sp>
      <p:sp>
        <p:nvSpPr>
          <p:cNvPr id="3" name="Text Placeholder 2">
            <a:extLst>
              <a:ext uri="{FF2B5EF4-FFF2-40B4-BE49-F238E27FC236}">
                <a16:creationId xmlns:a16="http://schemas.microsoft.com/office/drawing/2014/main" id="{04E8AD50-24DB-39EE-1340-E4A558DF71D4}"/>
              </a:ext>
            </a:extLst>
          </p:cNvPr>
          <p:cNvSpPr>
            <a:spLocks noGrp="1"/>
          </p:cNvSpPr>
          <p:nvPr>
            <p:ph type="body" idx="1"/>
          </p:nvPr>
        </p:nvSpPr>
        <p:spPr/>
        <p:txBody>
          <a:bodyPr/>
          <a:lstStyle/>
          <a:p>
            <a:r>
              <a:rPr lang="en-IN" dirty="0"/>
              <a:t>Introduction to asp.NET MVC framework with code and DB first. </a:t>
            </a:r>
          </a:p>
          <a:p>
            <a:endParaRPr lang="en-IN" dirty="0"/>
          </a:p>
          <a:p>
            <a:r>
              <a:rPr lang="en-IN" dirty="0"/>
              <a:t>Created basic </a:t>
            </a:r>
            <a:r>
              <a:rPr lang="en-IN" dirty="0" err="1"/>
              <a:t>todo</a:t>
            </a:r>
            <a:r>
              <a:rPr lang="en-IN" dirty="0"/>
              <a:t> list application using asp.NET MVC framework.</a:t>
            </a:r>
          </a:p>
          <a:p>
            <a:endParaRPr lang="en-IN" dirty="0"/>
          </a:p>
          <a:p>
            <a:r>
              <a:rPr lang="en-IN" dirty="0"/>
              <a:t>Created Q&amp;A management system which contains admin as well as user module.</a:t>
            </a:r>
          </a:p>
          <a:p>
            <a:endParaRPr lang="en-IN" dirty="0"/>
          </a:p>
          <a:p>
            <a:r>
              <a:rPr lang="en-IN" dirty="0" err="1"/>
              <a:t>Link:</a:t>
            </a:r>
            <a:r>
              <a:rPr lang="en-IN" dirty="0" err="1">
                <a:hlinkClick r:id="rId2"/>
              </a:rPr>
              <a:t>https</a:t>
            </a:r>
            <a:r>
              <a:rPr lang="en-IN" dirty="0">
                <a:hlinkClick r:id="rId2"/>
              </a:rPr>
              <a:t>://github.com/jinshah0322/ASP-.net/tree/master/MVC</a:t>
            </a:r>
            <a:endParaRPr lang="en-IN" dirty="0"/>
          </a:p>
        </p:txBody>
      </p:sp>
      <p:sp>
        <p:nvSpPr>
          <p:cNvPr id="4" name="Slide Number Placeholder 3">
            <a:extLst>
              <a:ext uri="{FF2B5EF4-FFF2-40B4-BE49-F238E27FC236}">
                <a16:creationId xmlns:a16="http://schemas.microsoft.com/office/drawing/2014/main" id="{D494BD04-8A9D-7AF2-7F5C-91CCA468F1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1021660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9BBD-04B6-0492-931D-E46EA91A8C63}"/>
              </a:ext>
            </a:extLst>
          </p:cNvPr>
          <p:cNvSpPr>
            <a:spLocks noGrp="1"/>
          </p:cNvSpPr>
          <p:nvPr>
            <p:ph type="title"/>
          </p:nvPr>
        </p:nvSpPr>
        <p:spPr/>
        <p:txBody>
          <a:bodyPr/>
          <a:lstStyle/>
          <a:p>
            <a:pPr algn="ctr"/>
            <a:r>
              <a:rPr lang="en-IN" dirty="0"/>
              <a:t>WEEK - 8</a:t>
            </a:r>
          </a:p>
        </p:txBody>
      </p:sp>
      <p:sp>
        <p:nvSpPr>
          <p:cNvPr id="3" name="Text Placeholder 2">
            <a:extLst>
              <a:ext uri="{FF2B5EF4-FFF2-40B4-BE49-F238E27FC236}">
                <a16:creationId xmlns:a16="http://schemas.microsoft.com/office/drawing/2014/main" id="{04E8AD50-24DB-39EE-1340-E4A558DF71D4}"/>
              </a:ext>
            </a:extLst>
          </p:cNvPr>
          <p:cNvSpPr>
            <a:spLocks noGrp="1"/>
          </p:cNvSpPr>
          <p:nvPr>
            <p:ph type="body" idx="1"/>
          </p:nvPr>
        </p:nvSpPr>
        <p:spPr/>
        <p:txBody>
          <a:bodyPr/>
          <a:lstStyle/>
          <a:p>
            <a:r>
              <a:rPr lang="en-IN" dirty="0"/>
              <a:t>Introduction to asp.NET core framework.</a:t>
            </a:r>
          </a:p>
          <a:p>
            <a:endParaRPr lang="en-IN" dirty="0"/>
          </a:p>
          <a:p>
            <a:r>
              <a:rPr lang="en-IN" dirty="0"/>
              <a:t>Created an application which performs crud application using asp.net core framework.</a:t>
            </a:r>
          </a:p>
          <a:p>
            <a:endParaRPr lang="en-IN" dirty="0"/>
          </a:p>
          <a:p>
            <a:r>
              <a:rPr lang="en-IN" dirty="0"/>
              <a:t>Introduction to API in asp.NET, developed order management using it.</a:t>
            </a:r>
          </a:p>
          <a:p>
            <a:endParaRPr lang="en-IN" dirty="0"/>
          </a:p>
          <a:p>
            <a:r>
              <a:rPr lang="en-IN" dirty="0"/>
              <a:t>Link: </a:t>
            </a:r>
            <a:r>
              <a:rPr lang="en-IN" dirty="0">
                <a:hlinkClick r:id="rId2"/>
              </a:rPr>
              <a:t>https://github.com/jinshah0322/ASP.NET-Core/tree/master</a:t>
            </a:r>
            <a:endParaRPr lang="en-IN" dirty="0"/>
          </a:p>
        </p:txBody>
      </p:sp>
      <p:sp>
        <p:nvSpPr>
          <p:cNvPr id="4" name="Slide Number Placeholder 3">
            <a:extLst>
              <a:ext uri="{FF2B5EF4-FFF2-40B4-BE49-F238E27FC236}">
                <a16:creationId xmlns:a16="http://schemas.microsoft.com/office/drawing/2014/main" id="{D494BD04-8A9D-7AF2-7F5C-91CCA468F1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3591536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1345</Words>
  <Application>Microsoft Office PowerPoint</Application>
  <PresentationFormat>Widescreen</PresentationFormat>
  <Paragraphs>141</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  Industry Project Presentation  on  “Industrial Training” </vt:lpstr>
      <vt:lpstr>WEEK - 1</vt:lpstr>
      <vt:lpstr>WEEK - 2</vt:lpstr>
      <vt:lpstr>WEEK - 3</vt:lpstr>
      <vt:lpstr>WEEK - 4</vt:lpstr>
      <vt:lpstr>WEEK - 5</vt:lpstr>
      <vt:lpstr>WEEK - 6</vt:lpstr>
      <vt:lpstr>WEEK - 7</vt:lpstr>
      <vt:lpstr>WEEK - 8</vt:lpstr>
      <vt:lpstr>WEEK - 9</vt:lpstr>
      <vt:lpstr>WEEK - 10</vt:lpstr>
      <vt:lpstr>WEEK - 11</vt:lpstr>
      <vt:lpstr>WEEK - 12</vt:lpstr>
      <vt:lpstr>WEEK - 13</vt:lpstr>
      <vt:lpstr>WEEK - 14</vt:lpstr>
      <vt:lpstr>WEEK - 15</vt:lpstr>
      <vt:lpstr>WEEK – 15  Continue…</vt:lpstr>
      <vt:lpstr>WEEK - 16</vt:lpstr>
      <vt:lpstr>WEEK – 16  Continue…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Industry Project Presentation    </dc:title>
  <dc:creator>Purav Shah</dc:creator>
  <cp:lastModifiedBy>JINAY SHAH</cp:lastModifiedBy>
  <cp:revision>26</cp:revision>
  <dcterms:created xsi:type="dcterms:W3CDTF">2024-02-08T16:29:46Z</dcterms:created>
  <dcterms:modified xsi:type="dcterms:W3CDTF">2024-05-03T17:05:09Z</dcterms:modified>
</cp:coreProperties>
</file>