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2" r:id="rId18"/>
    <p:sldId id="273" r:id="rId19"/>
    <p:sldId id="274" r:id="rId20"/>
    <p:sldId id="26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hzl1RHVJI74D5d+Ty7ftKG1k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c6220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6cc6220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55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c6220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6cc6220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171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c6220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6cc6220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c6220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6cc6220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0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F3F592-C063-42D7-BD9C-D78835FF6C0F}" type="datetime1">
              <a:rPr lang="en-US" smtClean="0"/>
              <a:t>5/2/2024</a:t>
            </a:fld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10688638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9764EF3-ACC3-4280-86F7-7E06610E8DA0}" type="datetime1">
              <a:rPr lang="en-US" smtClean="0"/>
              <a:t>5/2/2024</a:t>
            </a:fld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4864-3433-426D-9ED4-B925F2CB1BE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1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35EB-C3F2-4614-BCF6-BD22FA3796E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0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DFDA-9525-47C1-B33C-B3C43817DFFE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10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0019-D7C3-450B-B035-BD57E0E96B35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98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C089-E6DE-41FA-B852-ECE86066EF5B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3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79E5-5064-4C38-AFC3-8570E2E6C91A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8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8D9C-7CA5-4694-A657-D891522FC7CC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13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59E2-C88E-4FD8-8CAB-7F1FC0F41530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7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C9CD-0F0F-4928-A6C2-0F3D329EBD0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4B63BF-241A-4A39-A3C9-C6C02A33A38D}" type="datetime1">
              <a:rPr lang="en-US" smtClean="0"/>
              <a:t>5/2/2024</a:t>
            </a:fld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3BF1-E41D-4281-9F65-C995903B24FD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3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5F99-C92D-45F8-8B66-2AA762D79AE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5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7234B99-C587-41ED-A638-E6928C4146EF}" type="datetime1">
              <a:rPr lang="en-US" smtClean="0"/>
              <a:t>5/2/2024</a:t>
            </a:fld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539E0D7-00F5-4707-8EF0-EE336079910A}" type="datetime1">
              <a:rPr lang="en-US" smtClean="0"/>
              <a:t>5/2/2024</a:t>
            </a:fld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2722F7-1018-443C-855C-58D5F7ABB513}" type="datetime1">
              <a:rPr lang="en-US" smtClean="0"/>
              <a:t>5/2/2024</a:t>
            </a:fld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1035EBD-F0A1-4AE0-99A0-4B71895B53A0}" type="datetime1">
              <a:rPr lang="en-US" smtClean="0"/>
              <a:t>5/2/2024</a:t>
            </a:fld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3DDA558-2606-4E4F-A3C9-53CD1A043C3E}" type="datetime1">
              <a:rPr lang="en-US" smtClean="0"/>
              <a:t>5/2/2024</a:t>
            </a:fld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3A8654A-6FDC-485F-ABE1-78FFB32DCA96}" type="datetime1">
              <a:rPr lang="en-US" smtClean="0"/>
              <a:t>5/2/2024</a:t>
            </a:fld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EAE652A-48A6-43CA-919C-13392E25E4C4}" type="datetime1">
              <a:rPr lang="en-US" smtClean="0"/>
              <a:t>5/2/2024</a:t>
            </a:fld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A38E14C-768F-4043-843A-E16652FD10A5}" type="datetime1">
              <a:rPr lang="en-US" smtClean="0"/>
              <a:t>5/2/2024</a:t>
            </a:fld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F1D-1984-4868-B9ED-690D21389A81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48" y="1382411"/>
            <a:ext cx="11480800" cy="1626368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Industrial Work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“Squadron Technology Daily Work”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228" y="3167893"/>
            <a:ext cx="9921114" cy="36901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Krupal Patel 20162121007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Institute of Computer Technology, Ganpat University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Date: 11 May 2024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76" y="160255"/>
            <a:ext cx="5619761" cy="9829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F783-CB39-BBAB-39EB-662F2678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0250" y="261194"/>
            <a:ext cx="120315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8:- Migration from </a:t>
            </a:r>
            <a:r>
              <a:rPr lang="en-IN" sz="4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gathr</a:t>
            </a:r>
            <a:r>
              <a:rPr lang="en-IN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python driven ETL.</a:t>
            </a:r>
            <a:endParaRPr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635726" y="1299881"/>
            <a:ext cx="10972800" cy="490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config file and ETL for following files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Data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	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Load_BussinessRelation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Data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 Data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 Data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Data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Data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ETL for the files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Week 9:- Resolving bugs and daily ticket.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635726" y="751117"/>
            <a:ext cx="10972800" cy="54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Resolving geocoding for the new ETL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Resolving reverse geocoding for new ETL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files in the blob storage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Success_records</a:t>
            </a:r>
            <a:endParaRPr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Error_records</a:t>
            </a:r>
            <a:endParaRPr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Archive</a:t>
            </a:r>
            <a:endParaRPr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N" sz="1900">
                <a:latin typeface="Times New Roman" panose="02020603050405020304" pitchFamily="18" charset="0"/>
                <a:cs typeface="Times New Roman" panose="02020603050405020304" pitchFamily="18" charset="0"/>
              </a:rPr>
              <a:t>dropzone</a:t>
            </a:r>
            <a:endParaRPr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Making all the changes env dependent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Week 10:- Creating a preprocessor.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635726" y="751117"/>
            <a:ext cx="10972800" cy="545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parse script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Includes business knowledge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all different files from a single file sent by user.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versions of the script.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Adding the script to run as cron job.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Week 11:- Resolving bugs and daily ticket.</a:t>
            </a:r>
            <a:endParaRPr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635726" y="751117"/>
            <a:ext cx="10972800" cy="545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Upgrading the parse script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9845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Migration of storage blob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9845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env specific files system.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9845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APIS to get files from blob.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Week 12:- Creating a feature to get logs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635726" y="751117"/>
            <a:ext cx="10972800" cy="545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Adding feature of log generation in ETL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Adding feature of log generation in preprocessor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API to fetch logs for ETL and preprocessor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c6220028_0_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Week 13:- Resolving bugs and daily ticket.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g26cc6220028_0_0"/>
          <p:cNvSpPr txBox="1">
            <a:spLocks noGrp="1"/>
          </p:cNvSpPr>
          <p:nvPr>
            <p:ph type="body" idx="1"/>
          </p:nvPr>
        </p:nvSpPr>
        <p:spPr>
          <a:xfrm>
            <a:off x="635726" y="751117"/>
            <a:ext cx="10972800" cy="54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parser script to generate ht load.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Resolving bugs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Driver Name Problem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&lt;NA&gt; field values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Creating ht loads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status problem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g26cc6220028_0_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c6220028_0_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14:- Stabilizing ETL</a:t>
            </a:r>
          </a:p>
        </p:txBody>
      </p:sp>
      <p:sp>
        <p:nvSpPr>
          <p:cNvPr id="152" name="Google Shape;152;g26cc6220028_0_0"/>
          <p:cNvSpPr txBox="1">
            <a:spLocks noGrp="1"/>
          </p:cNvSpPr>
          <p:nvPr>
            <p:ph type="body" idx="1"/>
          </p:nvPr>
        </p:nvSpPr>
        <p:spPr>
          <a:xfrm>
            <a:off x="635726" y="751117"/>
            <a:ext cx="10972800" cy="54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Stabilizing ETL so there are no loopholes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ETL multiple times for testing purpose.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g26cc6220028_0_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c6220028_0_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15:- Optimization of ETL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g26cc6220028_0_0"/>
          <p:cNvSpPr txBox="1">
            <a:spLocks noGrp="1"/>
          </p:cNvSpPr>
          <p:nvPr>
            <p:ph type="body" idx="1"/>
          </p:nvPr>
        </p:nvSpPr>
        <p:spPr>
          <a:xfrm>
            <a:off x="635726" y="751117"/>
            <a:ext cx="10972800" cy="54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time take by ETL to execute.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Tiger Graph calls.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delays to optimal.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g26cc6220028_0_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6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c6220028_0_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16:- Documentation and KT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Google Shape;152;g26cc6220028_0_0"/>
          <p:cNvSpPr txBox="1">
            <a:spLocks noGrp="1"/>
          </p:cNvSpPr>
          <p:nvPr>
            <p:ph type="body" idx="1"/>
          </p:nvPr>
        </p:nvSpPr>
        <p:spPr>
          <a:xfrm>
            <a:off x="635726" y="751117"/>
            <a:ext cx="10972800" cy="54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Documentation for the new created process.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KT(Knowledge Transfer) to new member of the project.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g26cc6220028_0_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5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609600" y="2338408"/>
            <a:ext cx="10972800" cy="218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IN" sz="1150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Thank You !!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635726" y="1321039"/>
            <a:ext cx="5460274" cy="496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Learning relevant tools and technology.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Started on new project ACTEN3 as data engineer.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Getting familiar with the MW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Learning new software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Resolving bugs and daily ticket.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Resolving bugs and daily ticket.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Migration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python driven ETL.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Migration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python driven ETL.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FF34C5F4-08F5-DDBE-8E45-0996DB78AD34}"/>
              </a:ext>
            </a:extLst>
          </p:cNvPr>
          <p:cNvSpPr txBox="1">
            <a:spLocks/>
          </p:cNvSpPr>
          <p:nvPr/>
        </p:nvSpPr>
        <p:spPr>
          <a:xfrm>
            <a:off x="6007463" y="1210234"/>
            <a:ext cx="5460274" cy="498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spcBef>
                <a:spcPts val="560"/>
              </a:spcBef>
              <a:buSzPts val="25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bugs and daily ticket.</a:t>
            </a:r>
          </a:p>
          <a:p>
            <a:pPr marL="342900">
              <a:spcBef>
                <a:spcPts val="500"/>
              </a:spcBef>
              <a:buSzPts val="25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Creating a preprocessor.</a:t>
            </a:r>
          </a:p>
          <a:p>
            <a:pPr marL="342900">
              <a:spcBef>
                <a:spcPts val="500"/>
              </a:spcBef>
              <a:buSzPts val="25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Resolving bugs and daily ticket.</a:t>
            </a:r>
          </a:p>
          <a:p>
            <a:pPr marL="342900">
              <a:spcBef>
                <a:spcPts val="500"/>
              </a:spcBef>
              <a:buSzPts val="25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Creating a feature to get logs </a:t>
            </a:r>
          </a:p>
          <a:p>
            <a:pPr marL="342900" indent="-387350">
              <a:spcBef>
                <a:spcPts val="500"/>
              </a:spcBef>
              <a:buSzPts val="25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Resolving bugs and daily ticket.</a:t>
            </a:r>
          </a:p>
          <a:p>
            <a:pPr marL="342900" indent="-387350">
              <a:spcBef>
                <a:spcPts val="500"/>
              </a:spcBef>
              <a:buSzPts val="25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Stabilizing ETL</a:t>
            </a:r>
          </a:p>
          <a:p>
            <a:pPr marL="342900" indent="-387350">
              <a:spcBef>
                <a:spcPts val="500"/>
              </a:spcBef>
              <a:buSzPts val="25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Optimization of ETL</a:t>
            </a:r>
          </a:p>
          <a:p>
            <a:pPr marL="342900" indent="-387350">
              <a:spcBef>
                <a:spcPts val="500"/>
              </a:spcBef>
              <a:buSzPts val="25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Documentation and KT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47039-2DF7-4C5D-30D4-D57403C3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CBC4-06F9-621F-7CED-72458708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1:- Learning relevant tools and technology.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BB36-FC9B-98F4-2A95-EB7D26A1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751117"/>
            <a:ext cx="10972800" cy="5453740"/>
          </a:xfrm>
        </p:spPr>
        <p:txBody>
          <a:bodyPr>
            <a:no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AWS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4A27F-33C2-A6D8-2029-EA94041B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0C6A3-6F56-034F-EE1A-70D312F20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052C-AFD7-ECE3-9E08-2F1B0E82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2:- Started on new project ACTEN3 as data engineer.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2335-5C73-B68A-CDDE-55D28A6D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751117"/>
            <a:ext cx="10972800" cy="5453740"/>
          </a:xfrm>
        </p:spPr>
        <p:txBody>
          <a:bodyPr>
            <a:no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Project flow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research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running the project 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all the functions of the Project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with new team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E3A4-E519-DD1F-92B5-F5ADA7F1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56ED3-FB6E-2C3A-7724-9941291E5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06A9-771E-6AF6-F52D-1BD457D6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3:- Getting familiar with the MW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F9D9-8829-E42F-4958-1290F881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751117"/>
            <a:ext cx="10972800" cy="5453740"/>
          </a:xfrm>
        </p:spPr>
        <p:txBody>
          <a:bodyPr>
            <a:no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MW:- Middle Ware.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and learning what the code does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about pre-processing the files.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FBAB4-32AB-7D10-5B15-B7516998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AF029-D3D7-D119-94F2-0E9C8BBF3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87FA-B839-8764-29AA-C0E34D57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4:- Learning new software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Gathr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7914-E47A-B8FB-24CB-41298592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751117"/>
            <a:ext cx="10972800" cy="5453740"/>
          </a:xfrm>
        </p:spPr>
        <p:txBody>
          <a:bodyPr>
            <a:no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Gathr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software potential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software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limitations using existing functions.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62B71-3EC5-FCC3-D9EC-A4EC448E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9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40B9-D432-9243-177E-5CF2877CF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1BCE-9F19-7B70-2D55-D9D7CC1D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5:- Working on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1C39-6067-DFE9-B045-558279BB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751117"/>
            <a:ext cx="10972800" cy="5453740"/>
          </a:xfrm>
        </p:spPr>
        <p:txBody>
          <a:bodyPr>
            <a:no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Following ETLs as per Business requirements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Load_BussinessRelation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Data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all the ETLs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0033B-84B8-D57C-E257-00AB3BF7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2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E39A5-A95D-2417-DF58-F2F0BCCE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FED1-EEA1-DF99-7E8C-4DEF02FB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83771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6:- Resolving bugs and daily ticket.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4CBE-DE98-76C1-906A-89B7ECE1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6" y="751117"/>
            <a:ext cx="10972800" cy="5453740"/>
          </a:xfrm>
        </p:spPr>
        <p:txBody>
          <a:bodyPr>
            <a:no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the ETLs when the files are uploaded in UI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Business requirement as per new changes.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workflow for all the ETLs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TigerGraph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all the ETLs.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9AD6-13F8-BD46-5001-7886E065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6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09325" y="215159"/>
            <a:ext cx="116727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7:- Migration from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python driven ETL.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635726" y="1342787"/>
            <a:ext cx="10972800" cy="545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the first file stop.csv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config driven ETL for stop.csv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config file for the stop.csv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ETL for stop.csv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validate data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723</Words>
  <Application>Microsoft Office PowerPoint</Application>
  <PresentationFormat>Widescreen</PresentationFormat>
  <Paragraphs>137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1_Office Theme</vt:lpstr>
      <vt:lpstr>  Industrial Work Presentation  on  “Squadron Technology Daily Work” </vt:lpstr>
      <vt:lpstr>Table of Contents</vt:lpstr>
      <vt:lpstr>Week 1:- Learning relevant tools and technology.</vt:lpstr>
      <vt:lpstr>Week 2:- Started on new project ACTEN3 as data engineer.</vt:lpstr>
      <vt:lpstr>Week 3:- Getting familiar with the MW</vt:lpstr>
      <vt:lpstr>Week 4:- Learning new software Gathr.</vt:lpstr>
      <vt:lpstr>Week 5:- Working on Gathr</vt:lpstr>
      <vt:lpstr>Week 6:- Resolving bugs and daily ticket.</vt:lpstr>
      <vt:lpstr>Week 7:- Migration from gathr to python driven ETL.</vt:lpstr>
      <vt:lpstr>Week 8:- Migration from gathr to python driven ETL.</vt:lpstr>
      <vt:lpstr>Week 9:- Resolving bugs and daily ticket.</vt:lpstr>
      <vt:lpstr>Week 10:- Creating a preprocessor.</vt:lpstr>
      <vt:lpstr>Week 11:- Resolving bugs and daily ticket.</vt:lpstr>
      <vt:lpstr>Week 12:- Creating a feature to get logs</vt:lpstr>
      <vt:lpstr>Week 13:- Resolving bugs and daily ticket.</vt:lpstr>
      <vt:lpstr>Week 14:- Stabilizing ETL</vt:lpstr>
      <vt:lpstr>Week 15:- Optimization of ETL</vt:lpstr>
      <vt:lpstr>Week 16:- Documentation and KT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Industrial Work Presentation  on  “Squadron Technology Daily Work” </dc:title>
  <dc:creator>Lalit Panwar</dc:creator>
  <cp:lastModifiedBy>Krupal</cp:lastModifiedBy>
  <cp:revision>4</cp:revision>
  <dcterms:created xsi:type="dcterms:W3CDTF">2017-12-29T08:33:53Z</dcterms:created>
  <dcterms:modified xsi:type="dcterms:W3CDTF">2024-05-02T19:04:14Z</dcterms:modified>
</cp:coreProperties>
</file>