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030ab3f28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7030ab3f28_0_3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75a53556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b75a53556a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030ab3f2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7030ab3f28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7030ab3f28_0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7030ab3f2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7030ab3f28_0_2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030ab3f2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7030ab3f28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030ab3f2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7030ab3f28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030ab3f28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7030ab3f2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7030ab3f28_0_1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7030ab3f2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7030ab3f28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030ab3f2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7030ab3f28_0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030ab3f2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7030ab3f28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75a5355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b75a53556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7b943976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7b94397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b7b943976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8be48518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8be4851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68be48518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75a53556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b75a53556a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75a5355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b75a53556a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75a53556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b75a53556a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833019" y="-1623215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10688638" y="1371604"/>
            <a:ext cx="58515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271838" y="-2184396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914400" y="2130428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12800" y="1600203"/>
            <a:ext cx="7213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8229600" y="1600203"/>
            <a:ext cx="7213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p18"/>
          <p:cNvSpPr txBox="1"/>
          <p:nvPr>
            <p:ph idx="3" type="body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3832950" y="-1623147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10688650" y="1371591"/>
            <a:ext cx="5851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3271800" y="-2184459"/>
            <a:ext cx="5851500" cy="107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128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82296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302248" y="1382411"/>
            <a:ext cx="11480700" cy="16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br>
              <a:rPr lang="en-US"/>
            </a:br>
            <a:r>
              <a:rPr lang="en-US" sz="3100"/>
              <a:t> Industry Project   Presentation </a:t>
            </a:r>
            <a:br>
              <a:rPr lang="en-US" sz="3100"/>
            </a:br>
            <a:r>
              <a:rPr lang="en-US" sz="3100"/>
              <a:t>on </a:t>
            </a:r>
            <a:br>
              <a:rPr lang="en-US"/>
            </a:br>
            <a:r>
              <a:rPr lang="en-US" sz="3300"/>
              <a:t>“</a:t>
            </a:r>
            <a:r>
              <a:rPr b="1" lang="en-US" sz="2922">
                <a:latin typeface="Times New Roman"/>
                <a:ea typeface="Times New Roman"/>
                <a:cs typeface="Times New Roman"/>
                <a:sym typeface="Times New Roman"/>
              </a:rPr>
              <a:t>Integrated Learning Journey: From Discovery to Advanced Application Development</a:t>
            </a:r>
            <a:r>
              <a:rPr lang="en-US" sz="3300"/>
              <a:t>”</a:t>
            </a:r>
            <a:br>
              <a:rPr lang="en-US" sz="3300"/>
            </a:br>
            <a:endParaRPr sz="3300"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993225" y="3244098"/>
            <a:ext cx="9921000" cy="25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Prajapat</a:t>
            </a:r>
            <a:r>
              <a:rPr lang="en-US" sz="2800">
                <a:solidFill>
                  <a:schemeClr val="dk1"/>
                </a:solidFill>
              </a:rPr>
              <a:t>i (20162121010)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Institute of Computer Technology, Ganpat University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Date:0</a:t>
            </a:r>
            <a:r>
              <a:rPr lang="en-US" sz="2800">
                <a:solidFill>
                  <a:schemeClr val="dk1"/>
                </a:solidFill>
              </a:rPr>
              <a:t>9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-05-2024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4276" y="160255"/>
            <a:ext cx="5619762" cy="982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Week 6: Login page &amp; feature </a:t>
            </a:r>
            <a:r>
              <a:rPr lang="en-US"/>
              <a:t>implementation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Bugs Fixing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integrating all the api to login page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Wireframe changes and </a:t>
            </a:r>
            <a:r>
              <a:rPr lang="en-US" sz="3000"/>
              <a:t>their</a:t>
            </a:r>
            <a:r>
              <a:rPr lang="en-US" sz="3000"/>
              <a:t> implementation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Enhancement in Site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URL mapping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JQuery / AJAX call</a:t>
            </a:r>
            <a:endParaRPr sz="3000"/>
          </a:p>
        </p:txBody>
      </p:sp>
      <p:sp>
        <p:nvSpPr>
          <p:cNvPr id="234" name="Google Shape;234;p34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10/02/2024</a:t>
            </a:r>
            <a:endParaRPr/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900"/>
              <a:t>Week 7: Understanding Vulnerability Assessment and Penetration Testing Standards</a:t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Participants grasp foundational concepts of Vulnerability Assessment and Penetration Testing (VAPT) standards.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Focus on methodologies, tools, and best practices in VAPT.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Password policy standard understanding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Login security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Captcha functionality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Account lockout</a:t>
            </a:r>
            <a:endParaRPr sz="3000"/>
          </a:p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35"/>
          <p:cNvSpPr txBox="1"/>
          <p:nvPr/>
        </p:nvSpPr>
        <p:spPr>
          <a:xfrm>
            <a:off x="0" y="63542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25/03/2024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Recaptcha</a:t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6668450" cy="513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3250" y="1570038"/>
            <a:ext cx="4276725" cy="1323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900"/>
              <a:t>Week 8: Implementing Vulnerability Assessment and Penetration Testing Standards</a:t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Password policy standard understanding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Login security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Captcha functionality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Account lockout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reset password functionality</a:t>
            </a:r>
            <a:endParaRPr sz="3000"/>
          </a:p>
        </p:txBody>
      </p:sp>
      <p:sp>
        <p:nvSpPr>
          <p:cNvPr id="259" name="Google Shape;259;p37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37"/>
          <p:cNvSpPr txBox="1"/>
          <p:nvPr/>
        </p:nvSpPr>
        <p:spPr>
          <a:xfrm>
            <a:off x="0" y="63542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25/03/2024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900"/>
              <a:t>Week 9: Exploring DataTables, SQL, and NoSQL Databases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understanding concepts of SQL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RDS functionality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CRUD operation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indexes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stored procedure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Aggregation functions</a:t>
            </a:r>
            <a:endParaRPr sz="3000"/>
          </a:p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38"/>
          <p:cNvSpPr txBox="1"/>
          <p:nvPr/>
        </p:nvSpPr>
        <p:spPr>
          <a:xfrm>
            <a:off x="0" y="63542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25/03/2024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900"/>
              <a:t>Week 9: Exploring DataTables, SQL, and NoSQL Databases (cont.)</a:t>
            </a:r>
            <a:endParaRPr/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NOSQL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mongodb concepts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index, 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find, 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update, 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aggregation pipeline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attributes ($sum, $regex, $count, $min , $setOnInsert etc…)</a:t>
            </a:r>
            <a:endParaRPr sz="3000"/>
          </a:p>
        </p:txBody>
      </p:sp>
      <p:sp>
        <p:nvSpPr>
          <p:cNvPr id="276" name="Google Shape;276;p3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39"/>
          <p:cNvSpPr txBox="1"/>
          <p:nvPr/>
        </p:nvSpPr>
        <p:spPr>
          <a:xfrm>
            <a:off x="0" y="63542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25/03/2024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Week 10: Mastering Django Framework</a:t>
            </a:r>
            <a:endParaRPr sz="2900"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Understanding MVC (Model-View-Controller) Architecture: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dynamic routing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ORM (Object-Relational Mapping)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URL Routing and Views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Templates and Static Files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Authentication and Authorization</a:t>
            </a:r>
            <a:endParaRPr sz="3000"/>
          </a:p>
        </p:txBody>
      </p:sp>
      <p:sp>
        <p:nvSpPr>
          <p:cNvPr id="284" name="Google Shape;284;p4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40"/>
          <p:cNvSpPr txBox="1"/>
          <p:nvPr/>
        </p:nvSpPr>
        <p:spPr>
          <a:xfrm>
            <a:off x="0" y="63542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25/03/2024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900"/>
              <a:t>Week 11/12: Advanced Applications with FastAPI and ReactJS</a:t>
            </a:r>
            <a:endParaRPr/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Building APIs with FastAPI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Dependency Injection in FastAPI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Request Validation and Data Serialization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Asynchronous Programming with FastAPI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Security Features and Authentication in FastAP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JWT Token Understanding</a:t>
            </a:r>
            <a:endParaRPr sz="3000"/>
          </a:p>
        </p:txBody>
      </p:sp>
      <p:sp>
        <p:nvSpPr>
          <p:cNvPr id="292" name="Google Shape;292;p4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41"/>
          <p:cNvSpPr txBox="1"/>
          <p:nvPr/>
        </p:nvSpPr>
        <p:spPr>
          <a:xfrm>
            <a:off x="0" y="63542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25/03/2024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900"/>
              <a:t>Week 11/12: Advanced Applications with FastAPI and ReactJS</a:t>
            </a:r>
            <a:r>
              <a:rPr lang="en-US"/>
              <a:t> </a:t>
            </a:r>
            <a:r>
              <a:rPr lang="en-US" sz="2900"/>
              <a:t>(cont.)</a:t>
            </a:r>
            <a:endParaRPr sz="1400"/>
          </a:p>
        </p:txBody>
      </p:sp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Component-Based Architecture in ReactJS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State Management with React Hooks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Handling User Input with Forms in ReactJS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React Router for Client-Side Routing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Consuming APIs and Fetching Data in ReactJS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FastAPI and ReactJS Integration </a:t>
            </a:r>
            <a:endParaRPr sz="3000"/>
          </a:p>
        </p:txBody>
      </p:sp>
      <p:sp>
        <p:nvSpPr>
          <p:cNvPr id="300" name="Google Shape;300;p42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42"/>
          <p:cNvSpPr txBox="1"/>
          <p:nvPr/>
        </p:nvSpPr>
        <p:spPr>
          <a:xfrm>
            <a:off x="0" y="63542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25/03/2024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648788" y="2429691"/>
            <a:ext cx="10972800" cy="2181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1437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lang="en-US" sz="11500">
                <a:latin typeface="Calibri"/>
                <a:ea typeface="Calibri"/>
                <a:cs typeface="Calibri"/>
                <a:sym typeface="Calibri"/>
              </a:rPr>
              <a:t>Thank You !!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10/02/2024</a:t>
            </a:r>
            <a:endParaRPr/>
          </a:p>
        </p:txBody>
      </p:sp>
      <p:sp>
        <p:nvSpPr>
          <p:cNvPr id="308" name="Google Shape;308;p4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609600" y="0"/>
            <a:ext cx="10972800" cy="783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635725" y="922662"/>
            <a:ext cx="10972800" cy="52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50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Week 1: Product Understanding: Viaje.ai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Week 2: Knowledge Test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Week 3: Codebase Assignation &amp; Overview discussion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Week 4: Login Page &amp; Bug </a:t>
            </a:r>
            <a:r>
              <a:rPr lang="en-US" sz="2500"/>
              <a:t>Discussion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Week 5: Login Page &amp; Bug Solving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Week 6: Login page &amp; feature implementation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Week 7: Understanding Vulnerability Assessment and Penetration Testing Standards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Week 8: Implementing Vulnerability Assessment and Penetration Testing Standards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Week 9: Exploring DataTables, SQL, and NoSQL Databases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Week 10: Mastering Django Framework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Week 11: Integrating FastAPI and ReactJS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Week 12: Advanced Applications with FastAPI and ReactJS</a:t>
            </a:r>
            <a:endParaRPr sz="2500"/>
          </a:p>
        </p:txBody>
      </p:sp>
      <p:sp>
        <p:nvSpPr>
          <p:cNvPr id="172" name="Google Shape;172;p2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10/02/2024</a:t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Week 1: Product Understanding: Viaje.ai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What is viaje.ai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Insides of viaje.ai &amp; travel </a:t>
            </a:r>
            <a:r>
              <a:rPr lang="en-US" sz="3000"/>
              <a:t>industries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Features &amp; module of product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Assignment </a:t>
            </a:r>
            <a:r>
              <a:rPr lang="en-US" sz="3000"/>
              <a:t>related</a:t>
            </a:r>
            <a:r>
              <a:rPr lang="en-US" sz="3000"/>
              <a:t> to </a:t>
            </a:r>
            <a:r>
              <a:rPr lang="en-US" sz="3000"/>
              <a:t>their</a:t>
            </a:r>
            <a:r>
              <a:rPr lang="en-US" sz="3000"/>
              <a:t> product calculation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Tests &amp; </a:t>
            </a:r>
            <a:r>
              <a:rPr lang="en-US" sz="3000"/>
              <a:t>research</a:t>
            </a:r>
            <a:r>
              <a:rPr lang="en-US" sz="3000"/>
              <a:t> reports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UI template building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initial test on Django, html, css, </a:t>
            </a:r>
            <a:r>
              <a:rPr lang="en-US" sz="3000"/>
              <a:t>bootstrap</a:t>
            </a:r>
            <a:r>
              <a:rPr lang="en-US" sz="3000"/>
              <a:t>, MongoDB and MySQL</a:t>
            </a:r>
            <a:endParaRPr sz="3000"/>
          </a:p>
        </p:txBody>
      </p:sp>
      <p:sp>
        <p:nvSpPr>
          <p:cNvPr id="180" name="Google Shape;180;p2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10/02/2024</a:t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Week 2: </a:t>
            </a:r>
            <a:r>
              <a:rPr lang="en-US"/>
              <a:t>Knowledge</a:t>
            </a:r>
            <a:r>
              <a:rPr lang="en-US"/>
              <a:t> Test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Queries related to </a:t>
            </a:r>
            <a:r>
              <a:rPr lang="en-US" sz="3000"/>
              <a:t>their</a:t>
            </a:r>
            <a:r>
              <a:rPr lang="en-US" sz="3000"/>
              <a:t> database: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Mysql queries 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MongoDB queries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Scraping website overview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google news fetch scripting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wireframe </a:t>
            </a:r>
            <a:r>
              <a:rPr lang="en-US" sz="3000"/>
              <a:t>guidelines</a:t>
            </a:r>
            <a:r>
              <a:rPr lang="en-US" sz="3000"/>
              <a:t> and demo related to login page</a:t>
            </a:r>
            <a:endParaRPr sz="3000"/>
          </a:p>
        </p:txBody>
      </p:sp>
      <p:sp>
        <p:nvSpPr>
          <p:cNvPr id="188" name="Google Shape;188;p28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10/02/2024</a:t>
            </a:r>
            <a:endParaRPr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6400"/>
            <a:ext cx="11887201" cy="588159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568800" y="308775"/>
            <a:ext cx="936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Scraping of google news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8150"/>
            <a:ext cx="11887198" cy="633983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/>
        </p:nvSpPr>
        <p:spPr>
          <a:xfrm>
            <a:off x="520050" y="-158950"/>
            <a:ext cx="936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Wordpress-api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Django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Week 3: Codebase Assignation &amp; Overview discussion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Tools and technology installation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server setup in PC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codebase </a:t>
            </a:r>
            <a:r>
              <a:rPr lang="en-US" sz="3000"/>
              <a:t>Knowledge</a:t>
            </a:r>
            <a:r>
              <a:rPr lang="en-US" sz="3000"/>
              <a:t> Transfer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server setup/configuration with DBs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Bugs Solving 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UI Enhancement in product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Design documentation for product login page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Dbs model design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Login Page UI Building according to wireframe assigned earlier</a:t>
            </a:r>
            <a:endParaRPr sz="3000"/>
          </a:p>
        </p:txBody>
      </p:sp>
      <p:sp>
        <p:nvSpPr>
          <p:cNvPr id="210" name="Google Shape;210;p31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10/02/2024</a:t>
            </a:r>
            <a:endParaRPr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Week 4: Login Page &amp; Bug </a:t>
            </a:r>
            <a:r>
              <a:rPr lang="en-US"/>
              <a:t>Discussion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Bugs Fixing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API building for product Login page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MacOS &amp; windows code </a:t>
            </a:r>
            <a:r>
              <a:rPr lang="en-US" sz="3000"/>
              <a:t>compatibility</a:t>
            </a:r>
            <a:r>
              <a:rPr lang="en-US" sz="3000"/>
              <a:t> check up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and also </a:t>
            </a:r>
            <a:r>
              <a:rPr lang="en-US" sz="3000"/>
              <a:t>update code as per the needs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Unit testing for bugs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QA changes &amp; making Live for the clients and operators</a:t>
            </a:r>
            <a:endParaRPr sz="3000"/>
          </a:p>
        </p:txBody>
      </p:sp>
      <p:sp>
        <p:nvSpPr>
          <p:cNvPr id="218" name="Google Shape;218;p32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10/02/2024</a:t>
            </a:r>
            <a:endParaRPr/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Week 5: Login Page &amp; Bug solving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Bugs Fixing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Knowledge transfer session for moving Backend functionalities to Frontend functionality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Login page API building for  the all the forms on Admin side</a:t>
            </a:r>
            <a:endParaRPr sz="3000"/>
          </a:p>
        </p:txBody>
      </p:sp>
      <p:sp>
        <p:nvSpPr>
          <p:cNvPr id="226" name="Google Shape;226;p33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10/02/2024</a:t>
            </a:r>
            <a:endParaRPr/>
          </a:p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