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62D3-4E86-45FC-9E72-AFDC1728E965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EF06-AC80-4778-B793-A2842052C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9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62D3-4E86-45FC-9E72-AFDC1728E965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EF06-AC80-4778-B793-A2842052C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5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62D3-4E86-45FC-9E72-AFDC1728E965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EF06-AC80-4778-B793-A2842052C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08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62D3-4E86-45FC-9E72-AFDC1728E965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EF06-AC80-4778-B793-A2842052C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0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62D3-4E86-45FC-9E72-AFDC1728E965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EF06-AC80-4778-B793-A2842052C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0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62D3-4E86-45FC-9E72-AFDC1728E965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EF06-AC80-4778-B793-A2842052C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62D3-4E86-45FC-9E72-AFDC1728E965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EF06-AC80-4778-B793-A2842052C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77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62D3-4E86-45FC-9E72-AFDC1728E965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EF06-AC80-4778-B793-A2842052C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85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62D3-4E86-45FC-9E72-AFDC1728E965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EF06-AC80-4778-B793-A2842052C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67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62D3-4E86-45FC-9E72-AFDC1728E965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EF06-AC80-4778-B793-A2842052C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33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62D3-4E86-45FC-9E72-AFDC1728E965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EF06-AC80-4778-B793-A2842052C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78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962D3-4E86-45FC-9E72-AFDC1728E965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1EF06-AC80-4778-B793-A2842052C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21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Shimcache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b="1" dirty="0"/>
              <a:t>Description</a:t>
            </a:r>
          </a:p>
          <a:p>
            <a:pPr marL="0" indent="0">
              <a:buNone/>
            </a:pPr>
            <a:r>
              <a:rPr lang="en-US" dirty="0"/>
              <a:t>The Windows Application Compatibility Database is used by Windows </a:t>
            </a:r>
            <a:r>
              <a:rPr lang="en-US" dirty="0" smtClean="0"/>
              <a:t>to identify </a:t>
            </a:r>
            <a:r>
              <a:rPr lang="en-US" dirty="0"/>
              <a:t>possible application compatibility challenges with executables. </a:t>
            </a:r>
            <a:r>
              <a:rPr lang="en-US" dirty="0" smtClean="0"/>
              <a:t>It tracks </a:t>
            </a:r>
            <a:r>
              <a:rPr lang="en-US" dirty="0"/>
              <a:t>the executable file path and binary last modified time.</a:t>
            </a:r>
          </a:p>
          <a:p>
            <a:r>
              <a:rPr lang="en-GB" b="1" dirty="0"/>
              <a:t>Location</a:t>
            </a:r>
          </a:p>
          <a:p>
            <a:r>
              <a:rPr lang="en-GB" dirty="0"/>
              <a:t>• XP: </a:t>
            </a:r>
            <a:r>
              <a:rPr lang="en-GB" b="1" dirty="0"/>
              <a:t>SYSTEM\</a:t>
            </a:r>
            <a:r>
              <a:rPr lang="en-GB" b="1" dirty="0" err="1"/>
              <a:t>CurrentControlSet</a:t>
            </a:r>
            <a:r>
              <a:rPr lang="en-GB" b="1" dirty="0"/>
              <a:t>\Control\</a:t>
            </a:r>
            <a:r>
              <a:rPr lang="en-GB" b="1" dirty="0" err="1"/>
              <a:t>SessionManager</a:t>
            </a:r>
            <a:r>
              <a:rPr lang="en-GB" b="1" dirty="0"/>
              <a:t>\</a:t>
            </a:r>
            <a:r>
              <a:rPr lang="en-GB" b="1" dirty="0" err="1"/>
              <a:t>AppCompatibility</a:t>
            </a:r>
            <a:endParaRPr lang="en-GB" b="1" dirty="0"/>
          </a:p>
          <a:p>
            <a:r>
              <a:rPr lang="en-GB" dirty="0"/>
              <a:t>• Win7+: </a:t>
            </a:r>
            <a:r>
              <a:rPr lang="en-GB" b="1" dirty="0"/>
              <a:t>SYSTEM\</a:t>
            </a:r>
            <a:r>
              <a:rPr lang="en-GB" b="1" dirty="0" err="1"/>
              <a:t>CurrentControlSet</a:t>
            </a:r>
            <a:r>
              <a:rPr lang="en-GB" b="1" dirty="0"/>
              <a:t>\Control\Session Manager\</a:t>
            </a:r>
            <a:r>
              <a:rPr lang="en-GB" b="1" dirty="0" err="1"/>
              <a:t>AppCompatCache</a:t>
            </a:r>
            <a:endParaRPr lang="en-GB" b="1" dirty="0"/>
          </a:p>
          <a:p>
            <a:r>
              <a:rPr lang="en-GB" b="1" dirty="0"/>
              <a:t>Interpretation</a:t>
            </a:r>
          </a:p>
          <a:p>
            <a:r>
              <a:rPr lang="en-US" dirty="0"/>
              <a:t>Any executable present in the file system could be found in this key. </a:t>
            </a:r>
            <a:r>
              <a:rPr lang="en-US" dirty="0" smtClean="0"/>
              <a:t>Data can </a:t>
            </a:r>
            <a:r>
              <a:rPr lang="en-US" dirty="0"/>
              <a:t>be particularly useful to identify the presence of malware on </a:t>
            </a:r>
            <a:r>
              <a:rPr lang="en-US" dirty="0" smtClean="0"/>
              <a:t>devices where </a:t>
            </a:r>
            <a:r>
              <a:rPr lang="en-US" dirty="0"/>
              <a:t>other application execution data is missing (such as </a:t>
            </a:r>
            <a:r>
              <a:rPr lang="en-US" dirty="0" smtClean="0"/>
              <a:t>Windows </a:t>
            </a:r>
            <a:r>
              <a:rPr lang="en-GB" dirty="0" smtClean="0"/>
              <a:t>servers</a:t>
            </a:r>
            <a:r>
              <a:rPr lang="en-GB" dirty="0"/>
              <a:t>).</a:t>
            </a:r>
          </a:p>
          <a:p>
            <a:pPr marL="0" indent="0">
              <a:buNone/>
            </a:pPr>
            <a:r>
              <a:rPr lang="en-GB" dirty="0"/>
              <a:t>• Full path of executable</a:t>
            </a:r>
          </a:p>
          <a:p>
            <a:pPr marL="0" indent="0">
              <a:buNone/>
            </a:pPr>
            <a:r>
              <a:rPr lang="en-US" dirty="0"/>
              <a:t>• Windows 7+ contains up to 1,024 entries (96 entries in </a:t>
            </a:r>
            <a:r>
              <a:rPr lang="en-US" dirty="0" err="1"/>
              <a:t>WinXP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• Post-</a:t>
            </a:r>
            <a:r>
              <a:rPr lang="en-US" dirty="0" err="1"/>
              <a:t>WinXP</a:t>
            </a:r>
            <a:r>
              <a:rPr lang="en-US" dirty="0"/>
              <a:t> no execution time is available</a:t>
            </a:r>
          </a:p>
          <a:p>
            <a:pPr marL="0" indent="0">
              <a:buNone/>
            </a:pPr>
            <a:r>
              <a:rPr lang="en-US" dirty="0"/>
              <a:t>• Executables can be preemptively added to the database prior to execution.</a:t>
            </a:r>
          </a:p>
          <a:p>
            <a:pPr marL="0" indent="0">
              <a:buNone/>
            </a:pPr>
            <a:r>
              <a:rPr lang="en-US" dirty="0"/>
              <a:t>The existence of an executable in this key does not prove actual execution.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472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Amcache.hve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 dirty="0"/>
              <a:t>Description</a:t>
            </a:r>
          </a:p>
          <a:p>
            <a:r>
              <a:rPr lang="en-US" dirty="0" err="1"/>
              <a:t>Amcache</a:t>
            </a:r>
            <a:r>
              <a:rPr lang="en-US" dirty="0"/>
              <a:t> tracks installed applications, programs executed (or present</a:t>
            </a:r>
            <a:r>
              <a:rPr lang="en-US" dirty="0" smtClean="0"/>
              <a:t>), drivers </a:t>
            </a:r>
            <a:r>
              <a:rPr lang="en-US" dirty="0"/>
              <a:t>loaded, and more. What sets this artifact apart is it also tracks </a:t>
            </a:r>
            <a:r>
              <a:rPr lang="en-US" dirty="0" smtClean="0"/>
              <a:t>the SHA1 </a:t>
            </a:r>
            <a:r>
              <a:rPr lang="en-US" dirty="0"/>
              <a:t>hash for executables and drivers. (Available in Win7+)</a:t>
            </a:r>
          </a:p>
          <a:p>
            <a:r>
              <a:rPr lang="en-GB" b="1" dirty="0"/>
              <a:t>Location</a:t>
            </a:r>
          </a:p>
          <a:p>
            <a:r>
              <a:rPr lang="en-GB" b="1" dirty="0"/>
              <a:t>C:\Windows\AppCompat\Programs\Amcache.hve</a:t>
            </a:r>
          </a:p>
          <a:p>
            <a:r>
              <a:rPr lang="en-GB" b="1" dirty="0"/>
              <a:t>Interpretation</a:t>
            </a:r>
          </a:p>
          <a:p>
            <a:pPr marL="0" indent="0">
              <a:buNone/>
            </a:pPr>
            <a:r>
              <a:rPr lang="en-US" dirty="0"/>
              <a:t>• A complete registry hive, with multiple sub-keys</a:t>
            </a:r>
          </a:p>
          <a:p>
            <a:pPr marL="0" indent="0">
              <a:buNone/>
            </a:pPr>
            <a:r>
              <a:rPr lang="en-US" dirty="0"/>
              <a:t>• Full path, file size, file modification time, compilation time, and </a:t>
            </a:r>
            <a:r>
              <a:rPr lang="en-US" dirty="0" smtClean="0"/>
              <a:t>publisher </a:t>
            </a:r>
            <a:r>
              <a:rPr lang="en-GB" dirty="0" smtClean="0"/>
              <a:t>metadata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SHA1 hash of executables and drivers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Amcache</a:t>
            </a:r>
            <a:r>
              <a:rPr lang="en-US" dirty="0"/>
              <a:t> should be used as an indication of executable and </a:t>
            </a:r>
            <a:r>
              <a:rPr lang="en-US" dirty="0" smtClean="0"/>
              <a:t>driver presence </a:t>
            </a:r>
            <a:r>
              <a:rPr lang="en-US" dirty="0"/>
              <a:t>on the system, but not to prove actual execution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0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Recent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/>
              <a:t>Description</a:t>
            </a:r>
          </a:p>
          <a:p>
            <a:r>
              <a:rPr lang="en-US" dirty="0"/>
              <a:t>Registry key tracking the last files and folders opened. Used to </a:t>
            </a:r>
            <a:r>
              <a:rPr lang="en-US" dirty="0" smtClean="0"/>
              <a:t>populate data </a:t>
            </a:r>
            <a:r>
              <a:rPr lang="en-US" dirty="0"/>
              <a:t>in places like the “Recent” menus present in some Start menus.</a:t>
            </a:r>
          </a:p>
          <a:p>
            <a:r>
              <a:rPr lang="en-GB" b="1" dirty="0"/>
              <a:t>Location</a:t>
            </a:r>
          </a:p>
          <a:p>
            <a:r>
              <a:rPr lang="en-GB" b="1" dirty="0"/>
              <a:t>NTUSER.DAT\Software\Microsoft\Windows\</a:t>
            </a:r>
            <a:r>
              <a:rPr lang="en-GB" b="1" dirty="0" err="1"/>
              <a:t>CurrentVersion</a:t>
            </a:r>
            <a:r>
              <a:rPr lang="en-GB" b="1" dirty="0"/>
              <a:t>\Explorer\</a:t>
            </a:r>
            <a:r>
              <a:rPr lang="en-GB" b="1" dirty="0" err="1"/>
              <a:t>RecentDocs</a:t>
            </a:r>
            <a:endParaRPr lang="en-GB" b="1" dirty="0"/>
          </a:p>
          <a:p>
            <a:r>
              <a:rPr lang="en-GB" b="1" dirty="0"/>
              <a:t>Interpretation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RecentDocs</a:t>
            </a:r>
            <a:r>
              <a:rPr lang="en-US" dirty="0"/>
              <a:t> – Rollup key tracking the overall order of the last 150 files </a:t>
            </a:r>
            <a:r>
              <a:rPr lang="en-US" dirty="0" smtClean="0"/>
              <a:t>or folders </a:t>
            </a:r>
            <a:r>
              <a:rPr lang="en-US" dirty="0"/>
              <a:t>opened. MRU list tracks the temporal order in which each </a:t>
            </a:r>
            <a:r>
              <a:rPr lang="en-US" dirty="0" smtClean="0"/>
              <a:t>file/ </a:t>
            </a:r>
            <a:r>
              <a:rPr lang="en-GB" dirty="0" smtClean="0"/>
              <a:t>folder </a:t>
            </a:r>
            <a:r>
              <a:rPr lang="en-GB" dirty="0"/>
              <a:t>was opened.</a:t>
            </a:r>
          </a:p>
          <a:p>
            <a:pPr marL="0" indent="0">
              <a:buNone/>
            </a:pPr>
            <a:r>
              <a:rPr lang="en-US" dirty="0"/>
              <a:t>• .??? – These </a:t>
            </a:r>
            <a:r>
              <a:rPr lang="en-US" dirty="0" err="1"/>
              <a:t>subkeys</a:t>
            </a:r>
            <a:r>
              <a:rPr lang="en-US" dirty="0"/>
              <a:t> store the last 20 files opened by the user of </a:t>
            </a:r>
            <a:r>
              <a:rPr lang="en-US" dirty="0" smtClean="0"/>
              <a:t>each extension </a:t>
            </a:r>
            <a:r>
              <a:rPr lang="en-US" dirty="0"/>
              <a:t>type. MRU list tracks the temporal order in </a:t>
            </a:r>
            <a:r>
              <a:rPr lang="en-US" dirty="0" smtClean="0"/>
              <a:t>which each </a:t>
            </a:r>
            <a:r>
              <a:rPr lang="en-US" dirty="0"/>
              <a:t>file </a:t>
            </a:r>
            <a:r>
              <a:rPr lang="en-US" dirty="0" smtClean="0"/>
              <a:t>was opened</a:t>
            </a:r>
            <a:r>
              <a:rPr lang="en-US" dirty="0"/>
              <a:t>. The most recently used (MRU) item is associated with the </a:t>
            </a:r>
            <a:r>
              <a:rPr lang="en-US" dirty="0" smtClean="0"/>
              <a:t>last write </a:t>
            </a:r>
            <a:r>
              <a:rPr lang="en-US" dirty="0"/>
              <a:t>time of the key, providing one timestamp of file opening for each </a:t>
            </a:r>
            <a:r>
              <a:rPr lang="en-US" dirty="0" smtClean="0"/>
              <a:t>file </a:t>
            </a:r>
            <a:r>
              <a:rPr lang="en-GB" dirty="0" smtClean="0"/>
              <a:t>extension </a:t>
            </a:r>
            <a:r>
              <a:rPr lang="en-GB" dirty="0"/>
              <a:t>type.</a:t>
            </a:r>
          </a:p>
          <a:p>
            <a:pPr marL="0" indent="0">
              <a:buNone/>
            </a:pPr>
            <a:r>
              <a:rPr lang="en-US" dirty="0"/>
              <a:t>• Folder – This </a:t>
            </a:r>
            <a:r>
              <a:rPr lang="en-US" dirty="0" err="1"/>
              <a:t>subkey</a:t>
            </a:r>
            <a:r>
              <a:rPr lang="en-US" dirty="0"/>
              <a:t> stores the last 30 folders opened by the user. </a:t>
            </a:r>
            <a:r>
              <a:rPr lang="en-US" dirty="0" smtClean="0"/>
              <a:t>The most </a:t>
            </a:r>
            <a:r>
              <a:rPr lang="en-US" dirty="0"/>
              <a:t>recently used (MRU) item in this key is associated with the last </a:t>
            </a:r>
            <a:r>
              <a:rPr lang="en-US" dirty="0" smtClean="0"/>
              <a:t>write time </a:t>
            </a:r>
            <a:r>
              <a:rPr lang="en-US" dirty="0"/>
              <a:t>of the key, providing the time of opening for that folder.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3004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Session Restore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b="1" dirty="0"/>
              <a:t>Description</a:t>
            </a:r>
          </a:p>
          <a:p>
            <a:r>
              <a:rPr lang="en-US" dirty="0"/>
              <a:t>Automatic crash recovery features are built into the browser.</a:t>
            </a:r>
          </a:p>
          <a:p>
            <a:pPr marL="0" indent="0">
              <a:buNone/>
            </a:pPr>
            <a:r>
              <a:rPr lang="en-GB" b="1" dirty="0" smtClean="0"/>
              <a:t>Location</a:t>
            </a:r>
            <a:endParaRPr lang="en-GB" dirty="0"/>
          </a:p>
          <a:p>
            <a:r>
              <a:rPr lang="en-GB" dirty="0"/>
              <a:t>Chrome/Edge (newer versions)</a:t>
            </a:r>
          </a:p>
          <a:p>
            <a:pPr marL="0" indent="0">
              <a:buNone/>
            </a:pPr>
            <a:r>
              <a:rPr lang="en-GB" dirty="0"/>
              <a:t>• Win7+: </a:t>
            </a:r>
            <a:r>
              <a:rPr lang="en-GB" b="1" dirty="0"/>
              <a:t>%USERPROFILE%\</a:t>
            </a:r>
            <a:r>
              <a:rPr lang="en-GB" b="1" dirty="0" err="1"/>
              <a:t>AppData</a:t>
            </a:r>
            <a:r>
              <a:rPr lang="en-GB" b="1" dirty="0"/>
              <a:t>\Local\Google\Chrome\User Data\&lt;Profile&gt;\Sessions</a:t>
            </a:r>
          </a:p>
          <a:p>
            <a:pPr marL="0" indent="0">
              <a:buNone/>
            </a:pPr>
            <a:r>
              <a:rPr lang="en-GB" dirty="0"/>
              <a:t>• Win7+: </a:t>
            </a:r>
            <a:r>
              <a:rPr lang="en-GB" b="1" dirty="0"/>
              <a:t>%USERPROFILE%\</a:t>
            </a:r>
            <a:r>
              <a:rPr lang="en-GB" b="1" dirty="0" err="1"/>
              <a:t>AppData</a:t>
            </a:r>
            <a:r>
              <a:rPr lang="en-GB" b="1" dirty="0"/>
              <a:t>\Local\Microsoft\Edge\User Data\&lt;Profile&gt;\Sessions</a:t>
            </a:r>
          </a:p>
          <a:p>
            <a:pPr marL="0" indent="0">
              <a:buNone/>
            </a:pPr>
            <a:r>
              <a:rPr lang="en-GB" dirty="0"/>
              <a:t>- Restore files = Session_&lt;timestamp&gt;, Tabs_&lt;timestamp&gt;</a:t>
            </a:r>
          </a:p>
          <a:p>
            <a:pPr marL="0" indent="0">
              <a:buNone/>
            </a:pPr>
            <a:r>
              <a:rPr lang="en-GB" b="1" dirty="0"/>
              <a:t>Interpretation</a:t>
            </a:r>
          </a:p>
          <a:p>
            <a:pPr marL="0" indent="0">
              <a:buNone/>
            </a:pPr>
            <a:r>
              <a:rPr lang="en-US" dirty="0"/>
              <a:t>• Historical websites viewed in each tab</a:t>
            </a:r>
          </a:p>
          <a:p>
            <a:pPr marL="0" indent="0">
              <a:buNone/>
            </a:pPr>
            <a:r>
              <a:rPr lang="en-GB" dirty="0"/>
              <a:t>• Referring websites</a:t>
            </a:r>
          </a:p>
          <a:p>
            <a:pPr marL="0" indent="0">
              <a:buNone/>
            </a:pPr>
            <a:r>
              <a:rPr lang="en-US" dirty="0"/>
              <a:t>• Time session started or ended</a:t>
            </a:r>
          </a:p>
          <a:p>
            <a:pPr marL="0" indent="0">
              <a:buNone/>
            </a:pPr>
            <a:r>
              <a:rPr lang="en-US" dirty="0"/>
              <a:t>• HTML, JavaScript, XML, and form data from the page</a:t>
            </a:r>
          </a:p>
          <a:p>
            <a:pPr marL="0" indent="0">
              <a:buNone/>
            </a:pPr>
            <a:r>
              <a:rPr lang="en-US" dirty="0"/>
              <a:t>• Other artifacts such as transition type, browser window size and pinned tabs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6060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Last Login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Description</a:t>
            </a:r>
          </a:p>
          <a:p>
            <a:pPr marL="0" indent="0">
              <a:buNone/>
            </a:pPr>
            <a:r>
              <a:rPr lang="en-US" dirty="0"/>
              <a:t>Lists the local accounts of the system and their </a:t>
            </a:r>
            <a:r>
              <a:rPr lang="en-US" dirty="0" smtClean="0"/>
              <a:t>equivalent </a:t>
            </a:r>
            <a:r>
              <a:rPr lang="en-GB" dirty="0" smtClean="0"/>
              <a:t>security </a:t>
            </a:r>
            <a:r>
              <a:rPr lang="en-GB" dirty="0"/>
              <a:t>identifiers.</a:t>
            </a:r>
          </a:p>
          <a:p>
            <a:r>
              <a:rPr lang="en-GB" b="1" dirty="0"/>
              <a:t>Location</a:t>
            </a:r>
          </a:p>
          <a:p>
            <a:pPr marL="0" indent="0">
              <a:buNone/>
            </a:pPr>
            <a:r>
              <a:rPr lang="en-GB" b="1" dirty="0"/>
              <a:t>• C:\windows\system32\config\SAM • SAM\Domains\Account\Users</a:t>
            </a:r>
          </a:p>
          <a:p>
            <a:r>
              <a:rPr lang="en-GB" b="1" dirty="0"/>
              <a:t>Interpretation</a:t>
            </a:r>
          </a:p>
          <a:p>
            <a:pPr marL="0" indent="0">
              <a:buNone/>
            </a:pPr>
            <a:r>
              <a:rPr lang="en-US" b="1" dirty="0"/>
              <a:t>• </a:t>
            </a:r>
            <a:r>
              <a:rPr lang="en-US" dirty="0"/>
              <a:t>Only the last login time will be stored in the registry key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2482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Prefetch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/>
              <a:t>Description</a:t>
            </a:r>
          </a:p>
          <a:p>
            <a:pPr marL="0" indent="0">
              <a:buNone/>
            </a:pPr>
            <a:r>
              <a:rPr lang="en-US" dirty="0"/>
              <a:t>• Increases performance of a system by pre-loading code </a:t>
            </a:r>
            <a:r>
              <a:rPr lang="en-US" dirty="0" smtClean="0"/>
              <a:t>pages of </a:t>
            </a:r>
            <a:r>
              <a:rPr lang="en-US" dirty="0"/>
              <a:t>commonly used applications. Cache Manager monitors </a:t>
            </a:r>
            <a:r>
              <a:rPr lang="en-US" dirty="0" smtClean="0"/>
              <a:t>all files </a:t>
            </a:r>
            <a:r>
              <a:rPr lang="en-US" dirty="0"/>
              <a:t>and directories referenced for each application or </a:t>
            </a:r>
            <a:r>
              <a:rPr lang="en-US" dirty="0" err="1" smtClean="0"/>
              <a:t>processand</a:t>
            </a:r>
            <a:r>
              <a:rPr lang="en-US" dirty="0" smtClean="0"/>
              <a:t> </a:t>
            </a:r>
            <a:r>
              <a:rPr lang="en-US" dirty="0"/>
              <a:t>maps them into a .pf file. Utilized to know an </a:t>
            </a:r>
            <a:r>
              <a:rPr lang="en-US" dirty="0" smtClean="0"/>
              <a:t>application was </a:t>
            </a:r>
            <a:r>
              <a:rPr lang="en-US" dirty="0"/>
              <a:t>executed on a system.</a:t>
            </a:r>
          </a:p>
          <a:p>
            <a:pPr marL="0" indent="0">
              <a:buNone/>
            </a:pPr>
            <a:r>
              <a:rPr lang="en-US" dirty="0"/>
              <a:t>• Limited to 128 files on XP and Win7</a:t>
            </a:r>
          </a:p>
          <a:p>
            <a:pPr marL="0" indent="0">
              <a:buNone/>
            </a:pPr>
            <a:r>
              <a:rPr lang="en-US" dirty="0"/>
              <a:t>• Limited to 1024 files on Win8-10</a:t>
            </a:r>
          </a:p>
          <a:p>
            <a:pPr marL="0" indent="0">
              <a:buNone/>
            </a:pPr>
            <a:r>
              <a:rPr lang="en-GB" dirty="0"/>
              <a:t>• (</a:t>
            </a:r>
            <a:r>
              <a:rPr lang="en-GB" dirty="0" err="1"/>
              <a:t>exename</a:t>
            </a:r>
            <a:r>
              <a:rPr lang="en-GB" dirty="0"/>
              <a:t>)-(hash).pf</a:t>
            </a:r>
          </a:p>
          <a:p>
            <a:r>
              <a:rPr lang="en-GB" b="1" dirty="0"/>
              <a:t>Location</a:t>
            </a:r>
          </a:p>
          <a:p>
            <a:r>
              <a:rPr lang="en-GB" dirty="0" err="1"/>
              <a:t>WinXP</a:t>
            </a:r>
            <a:r>
              <a:rPr lang="en-GB" dirty="0"/>
              <a:t>/7/8/10:</a:t>
            </a:r>
          </a:p>
          <a:p>
            <a:r>
              <a:rPr lang="en-GB" b="1" dirty="0"/>
              <a:t>C:\Windows\Prefetch</a:t>
            </a:r>
          </a:p>
          <a:p>
            <a:r>
              <a:rPr lang="en-GB" b="1" dirty="0"/>
              <a:t>Interpretation</a:t>
            </a:r>
          </a:p>
          <a:p>
            <a:pPr marL="0" indent="0">
              <a:buNone/>
            </a:pPr>
            <a:r>
              <a:rPr lang="en-US" dirty="0"/>
              <a:t>• Can examine each .pf file to look for file handles recently used</a:t>
            </a:r>
          </a:p>
          <a:p>
            <a:pPr marL="0" indent="0">
              <a:buNone/>
            </a:pPr>
            <a:r>
              <a:rPr lang="en-US" dirty="0"/>
              <a:t>• Can examine each .pf file to look for device handles recently used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3737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Jump Lists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/>
              <a:t>Description</a:t>
            </a:r>
          </a:p>
          <a:p>
            <a:pPr marL="0" indent="0">
              <a:buNone/>
            </a:pPr>
            <a:r>
              <a:rPr lang="en-US" dirty="0"/>
              <a:t>Windows Jump Lists allow user access to frequently or recently used </a:t>
            </a:r>
            <a:r>
              <a:rPr lang="en-US" dirty="0" smtClean="0"/>
              <a:t>items quickly </a:t>
            </a:r>
            <a:r>
              <a:rPr lang="en-US" dirty="0"/>
              <a:t>via the task bar. First introduced in Windows 7, they can </a:t>
            </a:r>
            <a:r>
              <a:rPr lang="en-US" dirty="0" smtClean="0"/>
              <a:t>identify applications </a:t>
            </a:r>
            <a:r>
              <a:rPr lang="en-US" dirty="0"/>
              <a:t>in use and a wealth of metadata about items accessed </a:t>
            </a:r>
            <a:r>
              <a:rPr lang="en-US" dirty="0" smtClean="0"/>
              <a:t>via </a:t>
            </a:r>
            <a:r>
              <a:rPr lang="en-GB" dirty="0" smtClean="0"/>
              <a:t>those </a:t>
            </a:r>
            <a:r>
              <a:rPr lang="en-GB" dirty="0"/>
              <a:t>applications.</a:t>
            </a:r>
          </a:p>
          <a:p>
            <a:pPr marL="0" indent="0">
              <a:buNone/>
            </a:pPr>
            <a:r>
              <a:rPr lang="en-GB" b="1" dirty="0"/>
              <a:t>Location</a:t>
            </a:r>
          </a:p>
          <a:p>
            <a:pPr marL="0" indent="0">
              <a:buNone/>
            </a:pPr>
            <a:r>
              <a:rPr lang="en-GB" dirty="0"/>
              <a:t>• </a:t>
            </a:r>
            <a:r>
              <a:rPr lang="en-GB" b="1" dirty="0"/>
              <a:t>%USERPROFILE%\</a:t>
            </a:r>
            <a:r>
              <a:rPr lang="en-GB" b="1" dirty="0" err="1"/>
              <a:t>AppData</a:t>
            </a:r>
            <a:r>
              <a:rPr lang="en-GB" b="1" dirty="0"/>
              <a:t>\Roaming\Microsoft\Windows\Recent\</a:t>
            </a:r>
            <a:r>
              <a:rPr lang="en-GB" b="1" dirty="0" err="1"/>
              <a:t>AutomaticDestinations</a:t>
            </a:r>
            <a:endParaRPr lang="en-GB" b="1" dirty="0"/>
          </a:p>
          <a:p>
            <a:pPr marL="0" indent="0">
              <a:buNone/>
            </a:pPr>
            <a:r>
              <a:rPr lang="en-GB" dirty="0"/>
              <a:t>• </a:t>
            </a:r>
            <a:r>
              <a:rPr lang="en-GB" b="1" dirty="0"/>
              <a:t>%USERPROFILE%\</a:t>
            </a:r>
            <a:r>
              <a:rPr lang="en-GB" b="1" dirty="0" err="1"/>
              <a:t>AppData</a:t>
            </a:r>
            <a:r>
              <a:rPr lang="en-GB" b="1" dirty="0"/>
              <a:t>\Roaming\Microsoft\Windows\Recent\</a:t>
            </a:r>
            <a:r>
              <a:rPr lang="en-GB" b="1" dirty="0" err="1"/>
              <a:t>CustomDestinations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Interpretation</a:t>
            </a:r>
          </a:p>
          <a:p>
            <a:pPr marL="0" indent="0">
              <a:buNone/>
            </a:pPr>
            <a:r>
              <a:rPr lang="en-US" dirty="0"/>
              <a:t>• Each jump list file is named according to an application identifier (</a:t>
            </a:r>
            <a:r>
              <a:rPr lang="en-US" dirty="0" err="1"/>
              <a:t>AppID</a:t>
            </a:r>
            <a:r>
              <a:rPr lang="en-US" dirty="0" smtClean="0"/>
              <a:t>). List </a:t>
            </a:r>
            <a:r>
              <a:rPr lang="en-US" dirty="0"/>
              <a:t>of Jump List IDs -&gt; https://dfir.to/EZJumpList</a:t>
            </a:r>
          </a:p>
          <a:p>
            <a:pPr marL="0" indent="0">
              <a:buNone/>
            </a:pPr>
            <a:r>
              <a:rPr lang="en-US" dirty="0"/>
              <a:t>• Each Jump List contains a collection of items interacted with (up to ~</a:t>
            </a:r>
            <a:r>
              <a:rPr lang="en-US" dirty="0" smtClean="0"/>
              <a:t>2000 </a:t>
            </a:r>
            <a:r>
              <a:rPr lang="en-GB" dirty="0" smtClean="0"/>
              <a:t>items </a:t>
            </a:r>
            <a:r>
              <a:rPr lang="en-GB" dirty="0"/>
              <a:t>per application)</a:t>
            </a:r>
          </a:p>
          <a:p>
            <a:pPr marL="0" indent="0">
              <a:buNone/>
            </a:pPr>
            <a:r>
              <a:rPr lang="en-US" dirty="0"/>
              <a:t>• Each entry is represented as a LNK shell item providing additional data</a:t>
            </a:r>
          </a:p>
          <a:p>
            <a:pPr marL="0" indent="0">
              <a:buNone/>
            </a:pPr>
            <a:r>
              <a:rPr lang="en-GB" dirty="0"/>
              <a:t>- Target Timestamps</a:t>
            </a:r>
          </a:p>
          <a:p>
            <a:pPr marL="0" indent="0">
              <a:buNone/>
            </a:pPr>
            <a:r>
              <a:rPr lang="en-GB" dirty="0"/>
              <a:t>- File Size</a:t>
            </a:r>
          </a:p>
          <a:p>
            <a:pPr marL="0" indent="0">
              <a:buNone/>
            </a:pPr>
            <a:r>
              <a:rPr lang="en-US" dirty="0"/>
              <a:t>- Local Drive | Removable Media | Network Share Info</a:t>
            </a:r>
          </a:p>
          <a:p>
            <a:pPr marL="0" indent="0">
              <a:buNone/>
            </a:pPr>
            <a:r>
              <a:rPr lang="en-US" dirty="0"/>
              <a:t>- Entries kept in MRU order including a timestamp for each item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5409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800</Words>
  <Application>Microsoft Office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Shimcache</vt:lpstr>
      <vt:lpstr>Amcache.hve</vt:lpstr>
      <vt:lpstr>Recent Files</vt:lpstr>
      <vt:lpstr>Session Restore</vt:lpstr>
      <vt:lpstr>Last Login</vt:lpstr>
      <vt:lpstr>Prefetch</vt:lpstr>
      <vt:lpstr>Jump Lists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 RAJAPPAN</dc:creator>
  <cp:lastModifiedBy>MADHU RAJAPPAN</cp:lastModifiedBy>
  <cp:revision>7</cp:revision>
  <dcterms:created xsi:type="dcterms:W3CDTF">2025-02-13T02:08:57Z</dcterms:created>
  <dcterms:modified xsi:type="dcterms:W3CDTF">2025-02-13T06:47:58Z</dcterms:modified>
</cp:coreProperties>
</file>