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7aea18fae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7aea18fae_3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7aea18fae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37aea18fae_3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7aea18fae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37aea18fae_3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7aea18fae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37aea18fae_3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7aea18fae_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37aea18fae_3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7aea18fae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37aea18fae_3_1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7aea18fae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37aea18fae_3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7aea18fae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7aea18fae_3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7aea18fae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7aea18fae_3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aea18fae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37aea18fae_3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7aea18fae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37aea18fae_3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7aea18fae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37aea18fae_3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7aea18fae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37aea18fae_3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7aea18fae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37aea18fae_3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7aea18fae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37aea18fae_3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shaikhrayyan123/a-comprehensive-guide-to-understanding-bert-from-beginners-to-advanced-2379699e2b51" TargetMode="External"/><Relationship Id="rId4" Type="http://schemas.openxmlformats.org/officeDocument/2006/relationships/hyperlink" Target="https://medium.com/@shaikhrayyan123/a-comprehensive-guide-to-understanding-bert-from-beginners-to-advanced-2379699e2b51" TargetMode="External"/><Relationship Id="rId5" Type="http://schemas.openxmlformats.org/officeDocument/2006/relationships/hyperlink" Target="https://www.ibm.com/think/topics/named-entity-recognition" TargetMode="External"/><Relationship Id="rId6" Type="http://schemas.openxmlformats.org/officeDocument/2006/relationships/hyperlink" Target="https://discuss.huggingface.co/t/tokenization-in-a-ner-context/5635'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302248" y="1855936"/>
            <a:ext cx="11480800" cy="1626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Calibri"/>
              <a:buNone/>
            </a:pPr>
            <a:br>
              <a:rPr b="1" lang="en-US">
                <a:solidFill>
                  <a:schemeClr val="dk1"/>
                </a:solidFill>
              </a:rPr>
            </a:br>
            <a:r>
              <a:rPr b="1" lang="en-US" sz="3433">
                <a:solidFill>
                  <a:schemeClr val="dk1"/>
                </a:solidFill>
              </a:rPr>
              <a:t>IBM Project</a:t>
            </a:r>
            <a:br>
              <a:rPr b="1" lang="en-US" sz="3433">
                <a:solidFill>
                  <a:schemeClr val="dk1"/>
                </a:solidFill>
              </a:rPr>
            </a:br>
            <a:r>
              <a:rPr b="1" lang="en-US" sz="2988">
                <a:solidFill>
                  <a:schemeClr val="dk1"/>
                </a:solidFill>
              </a:rPr>
              <a:t>Presentation</a:t>
            </a:r>
            <a:r>
              <a:rPr b="1" lang="en-US" sz="3433">
                <a:solidFill>
                  <a:schemeClr val="dk1"/>
                </a:solidFill>
              </a:rPr>
              <a:t> </a:t>
            </a:r>
            <a:br>
              <a:rPr b="1" lang="en-US" sz="3100">
                <a:solidFill>
                  <a:schemeClr val="dk1"/>
                </a:solidFill>
              </a:rPr>
            </a:br>
            <a:r>
              <a:rPr b="1" lang="en-US" sz="3100">
                <a:solidFill>
                  <a:schemeClr val="dk1"/>
                </a:solidFill>
              </a:rPr>
              <a:t>on 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 sz="3300">
                <a:solidFill>
                  <a:schemeClr val="dk1"/>
                </a:solidFill>
              </a:rPr>
              <a:t>“Named Entity Recognition using Transformer Architecture”</a:t>
            </a:r>
            <a:br>
              <a:rPr b="1" lang="en-US" sz="3300">
                <a:solidFill>
                  <a:schemeClr val="dk1"/>
                </a:solidFill>
              </a:rPr>
            </a:br>
            <a:endParaRPr b="1" sz="3300">
              <a:solidFill>
                <a:schemeClr val="dk1"/>
              </a:solidFill>
            </a:endParaRPr>
          </a:p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993228" y="3167893"/>
            <a:ext cx="9921114" cy="3690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G13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 Kariya (21162101011)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Jhanvi Patel (22162122008)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Dushyant Vyas (22162172006)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Computer Technology, Ganpat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/>
              <a:t>8 Feb 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819" y="240315"/>
            <a:ext cx="5619761" cy="982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296" name="Google Shape;29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97" name="Google Shape;29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250" y="1690700"/>
            <a:ext cx="8249600" cy="436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Timeline Breakdown: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Month 1: Data Preprocessing &amp; Annotation.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Month 2: Model Selection &amp; Training.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Month 3: Performance Evaluation &amp; Optimization.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Month 4: Final Testing &amp; Deployment.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Progressive: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Frontend &amp; Backend</a:t>
            </a:r>
            <a:endParaRPr/>
          </a:p>
        </p:txBody>
      </p:sp>
      <p:sp>
        <p:nvSpPr>
          <p:cNvPr id="305" name="Google Shape;30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Implementation Details</a:t>
            </a:r>
            <a:endParaRPr/>
          </a:p>
        </p:txBody>
      </p:sp>
      <p:sp>
        <p:nvSpPr>
          <p:cNvPr id="312" name="Google Shape;3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914400" y="1690700"/>
            <a:ext cx="10013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Setting Django web-app and its various functionalities, like uploading resume, creating a dashboard, etc.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Implementing API endpoints using Django REST Framework (DRF) and integrating the NER model using python with the web-app.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 Model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Loading the pre-trained model and fine-tuning it the given use-case through rigorous training.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Debugging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Testing the robustness of the system using various formats of resume. Also, optimizing the code for performance and accuracy with security measures integrated in it.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Deploy on cloud and secure the deployment using security measures designed with OWASP’s Top 10 Vulnerabilities in focus.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677323" y="1638075"/>
            <a:ext cx="10515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Named Entity Recognition</a:t>
            </a: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1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NER</a:t>
            </a: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system for resume evaluation demonstrates the potential of transformer-based models in automating a critical aspect of the recruitment process.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By leveraging advanced </a:t>
            </a:r>
            <a:r>
              <a:rPr b="1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NLP</a:t>
            </a: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techniques, the system effectively extracts relevant information from resumes, reducing manual effort and improving efficiency.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Future enhancements will further expand the system's capabilities, making it an indispensable tool for modern </a:t>
            </a:r>
            <a:r>
              <a:rPr b="1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HR</a:t>
            </a:r>
            <a:r>
              <a:rPr b="0" i="0" lang="en-US" sz="1800" u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departments.</a:t>
            </a:r>
            <a:endParaRPr b="0"/>
          </a:p>
        </p:txBody>
      </p:sp>
      <p:sp>
        <p:nvSpPr>
          <p:cNvPr id="321" name="Google Shape;32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7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BERT Architecture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Resume NER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NER IBM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Tokenization Article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609600" y="2338408"/>
            <a:ext cx="10972800" cy="218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5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500"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09600" y="0"/>
            <a:ext cx="10972800" cy="783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635726" y="751117"/>
            <a:ext cx="10972800" cy="5453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Objectives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Related Background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Expected Outcome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Tools &amp; Technologies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Methodology (Modules)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BERT &amp; NER Architecture	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Flowchart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TimeLine </a:t>
            </a:r>
            <a:endParaRPr sz="2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Implementation Details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Conclusion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References</a:t>
            </a:r>
            <a:endParaRPr sz="2500"/>
          </a:p>
        </p:txBody>
      </p:sp>
      <p:sp>
        <p:nvSpPr>
          <p:cNvPr id="231" name="Google Shape;2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Named Entity Recognition</a:t>
            </a:r>
            <a:r>
              <a:rPr lang="en-US"/>
              <a:t> (</a:t>
            </a:r>
            <a:r>
              <a:rPr b="1" lang="en-US"/>
              <a:t>NER</a:t>
            </a:r>
            <a:r>
              <a:rPr lang="en-US"/>
              <a:t>) is a crucial task in natural language processing (</a:t>
            </a:r>
            <a:r>
              <a:rPr b="1" lang="en-US"/>
              <a:t>NLP</a:t>
            </a:r>
            <a:r>
              <a:rPr lang="en-US"/>
              <a:t>) that involves identifying and classifying entities such as names, locations, organizations, dates, and more within unstructured text.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Human Resource</a:t>
            </a:r>
            <a:r>
              <a:rPr lang="en-US"/>
              <a:t> (</a:t>
            </a:r>
            <a:r>
              <a:rPr b="1" lang="en-US"/>
              <a:t>HR</a:t>
            </a:r>
            <a:r>
              <a:rPr lang="en-US"/>
              <a:t>) departments often face the daunting task of evaluating vast numbers of resumes to shortlist candidates. Many resumes contain excessive and irrelevant information, making manual evaluation time-consuming and error-prone.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project aims to address these challenges by building a transformer-based </a:t>
            </a:r>
            <a:r>
              <a:rPr b="1" lang="en-US"/>
              <a:t>NER</a:t>
            </a:r>
            <a:r>
              <a:rPr lang="en-US"/>
              <a:t> model that can accurately extract key information from resumes.</a:t>
            </a:r>
            <a:endParaRPr/>
          </a:p>
        </p:txBody>
      </p:sp>
      <p:sp>
        <p:nvSpPr>
          <p:cNvPr id="239" name="Google Shape;23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Objective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develop a transformer-based </a:t>
            </a:r>
            <a:r>
              <a:rPr b="1" lang="en-US"/>
              <a:t>NER</a:t>
            </a:r>
            <a:r>
              <a:rPr lang="en-US"/>
              <a:t> model capable of accurately identifying key entities in resumes.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design a user-friendly web interface using </a:t>
            </a:r>
            <a:r>
              <a:rPr b="1" lang="en-US"/>
              <a:t>Django</a:t>
            </a:r>
            <a:r>
              <a:rPr lang="en-US"/>
              <a:t> for uploading and processing resumes.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store and manage extracted information effectively using </a:t>
            </a:r>
            <a:r>
              <a:rPr b="1" lang="en-US"/>
              <a:t>MongoDB</a:t>
            </a:r>
            <a:r>
              <a:rPr lang="en-US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simplify and accelerate the candidate shortlisting process for </a:t>
            </a:r>
            <a:r>
              <a:rPr b="1" lang="en-US"/>
              <a:t>HR</a:t>
            </a:r>
            <a:r>
              <a:rPr lang="en-US"/>
              <a:t> departments.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ensure scalability and adaptability of the system for future enhancements.</a:t>
            </a:r>
            <a:endParaRPr/>
          </a:p>
        </p:txBody>
      </p:sp>
      <p:sp>
        <p:nvSpPr>
          <p:cNvPr id="247" name="Google Shape;2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Related Background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Named Entity Recognition</a:t>
            </a:r>
            <a:r>
              <a:rPr lang="en-US"/>
              <a:t> (</a:t>
            </a:r>
            <a:r>
              <a:rPr b="1" lang="en-US"/>
              <a:t>NER</a:t>
            </a:r>
            <a:r>
              <a:rPr lang="en-US"/>
              <a:t>) is a subtask of natural language processing (</a:t>
            </a:r>
            <a:r>
              <a:rPr b="1" lang="en-US"/>
              <a:t>NLP</a:t>
            </a:r>
            <a:r>
              <a:rPr lang="en-US"/>
              <a:t>) that focuses on identifying and categorizing entities within text into predefined categories such as names of persons, organizations, locations, dates, percentages, and more.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NER</a:t>
            </a:r>
            <a:r>
              <a:rPr lang="en-US"/>
              <a:t> plays a vital role in extracting structured information from unstructured text, enabling better analysis and decision-making across various domains.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Expected Outcome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This project focuses on creating a pipeline for automatic resume processing using NER 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Uploading resumes in various formats (e.g., PDF, DOCX).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Extracting essential information such as name, contact details, skills, qualifications, and work experience.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Displaying extracted data on a dashboard for easy evaluation.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Storing and retrieving data efficiently using MongoDB.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Providing APIs for integration with other HR tools or platforms.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 and Technologies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Frontend – Django, HTML, CSS, JavaScript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Backend – Fast API,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– MongoDB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NER Model Development – BERT,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Testing and Deployment – Docker and AWS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(Modules)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Data Collection &amp; Preprocessing, Cleaning text, handling missing values, tokenization.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Model Selection &amp; Fine-tuning BERT-based NER model training.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Training &amp; Hyperparameter Tuning, Learning rate optimization, batch size adjustments.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Evaluation Precision, Recall, F1-score metrics.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5: Deployment &amp; Integration, Model API for easy use in real-world applications.</a:t>
            </a:r>
            <a:endParaRPr/>
          </a:p>
        </p:txBody>
      </p:sp>
      <p:sp>
        <p:nvSpPr>
          <p:cNvPr id="279" name="Google Shape;27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BERT &amp; NER Architecture</a:t>
            </a:r>
            <a:endParaRPr/>
          </a:p>
        </p:txBody>
      </p:sp>
      <p:sp>
        <p:nvSpPr>
          <p:cNvPr id="286" name="Google Shape;28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2/19/2025</a:t>
            </a:r>
            <a:endParaRPr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3501862" y="5983093"/>
            <a:ext cx="294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50" y="1485525"/>
            <a:ext cx="5855200" cy="48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925" y="2140576"/>
            <a:ext cx="5244450" cy="26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