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559675" cy="53276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C0000"/>
    <a:srgbClr val="FFD966"/>
    <a:srgbClr val="FFCC66"/>
    <a:srgbClr val="FFFF66"/>
    <a:srgbClr val="CCCC00"/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1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721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28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8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59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4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59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61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19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31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1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08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7478-9FC7-4D6E-AA3F-89E97F82598C}" type="datetimeFigureOut">
              <a:rPr kumimoji="1" lang="ja-JP" altLang="en-US" smtClean="0"/>
              <a:t>2022/6/25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44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kumimoji="1"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kumimoji="1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microsoft.com/office/2007/relationships/hdphoto" Target="../media/hdphoto6.wdp"/><Relationship Id="rId3" Type="http://schemas.openxmlformats.org/officeDocument/2006/relationships/image" Target="../media/image2.png"/><Relationship Id="rId21" Type="http://schemas.microsoft.com/office/2007/relationships/hdphoto" Target="../media/hdphoto7.wdp"/><Relationship Id="rId7" Type="http://schemas.microsoft.com/office/2007/relationships/hdphoto" Target="../media/hdphoto1.wdp"/><Relationship Id="rId12" Type="http://schemas.microsoft.com/office/2007/relationships/hdphoto" Target="../media/hdphoto3.wdp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microsoft.com/office/2007/relationships/hdphoto" Target="../media/hdphoto5.wdp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microsoft.com/office/2007/relationships/hdphoto" Target="../media/hdphoto8.wdp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10" Type="http://schemas.microsoft.com/office/2007/relationships/hdphoto" Target="../media/hdphoto2.wdp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4.wdp"/><Relationship Id="rId2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35E7B023-5863-1EE8-CFBC-2C723057D835}"/>
              </a:ext>
            </a:extLst>
          </p:cNvPr>
          <p:cNvSpPr/>
          <p:nvPr/>
        </p:nvSpPr>
        <p:spPr>
          <a:xfrm>
            <a:off x="96124" y="2651861"/>
            <a:ext cx="7380000" cy="2434489"/>
          </a:xfrm>
          <a:prstGeom prst="roundRect">
            <a:avLst>
              <a:gd name="adj" fmla="val 38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709A5632-D8F0-3B26-CA01-E56FBB8ACC7C}"/>
              </a:ext>
            </a:extLst>
          </p:cNvPr>
          <p:cNvSpPr/>
          <p:nvPr/>
        </p:nvSpPr>
        <p:spPr>
          <a:xfrm>
            <a:off x="1210784" y="4400600"/>
            <a:ext cx="2993636" cy="610471"/>
          </a:xfrm>
          <a:prstGeom prst="roundRect">
            <a:avLst>
              <a:gd name="adj" fmla="val 97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E5C48BD-7CB5-B2E3-89FD-253E88E6933A}"/>
              </a:ext>
            </a:extLst>
          </p:cNvPr>
          <p:cNvSpPr/>
          <p:nvPr/>
        </p:nvSpPr>
        <p:spPr>
          <a:xfrm>
            <a:off x="4454642" y="2767799"/>
            <a:ext cx="2881086" cy="2243272"/>
          </a:xfrm>
          <a:prstGeom prst="roundRect">
            <a:avLst>
              <a:gd name="adj" fmla="val 38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825B3C-393C-E355-A1F8-5E12C14E8CB1}"/>
              </a:ext>
            </a:extLst>
          </p:cNvPr>
          <p:cNvSpPr/>
          <p:nvPr/>
        </p:nvSpPr>
        <p:spPr>
          <a:xfrm>
            <a:off x="96124" y="433613"/>
            <a:ext cx="7380000" cy="2125258"/>
          </a:xfrm>
          <a:prstGeom prst="roundRect">
            <a:avLst>
              <a:gd name="adj" fmla="val 38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BDE3B58-4393-43FF-1DF2-15FB93272AB0}"/>
              </a:ext>
            </a:extLst>
          </p:cNvPr>
          <p:cNvGrpSpPr/>
          <p:nvPr/>
        </p:nvGrpSpPr>
        <p:grpSpPr>
          <a:xfrm>
            <a:off x="-1" y="-6985"/>
            <a:ext cx="7559675" cy="369258"/>
            <a:chOff x="-1" y="24393"/>
            <a:chExt cx="7559675" cy="36925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FBDC2CB-5B4B-BBF1-55B6-9E48C7DDF2C6}"/>
                </a:ext>
              </a:extLst>
            </p:cNvPr>
            <p:cNvSpPr/>
            <p:nvPr/>
          </p:nvSpPr>
          <p:spPr>
            <a:xfrm>
              <a:off x="-1" y="24393"/>
              <a:ext cx="7559675" cy="3668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E94EB4D-91B6-1666-0841-18DBB277ACA2}"/>
                </a:ext>
              </a:extLst>
            </p:cNvPr>
            <p:cNvSpPr txBox="1"/>
            <p:nvPr/>
          </p:nvSpPr>
          <p:spPr>
            <a:xfrm>
              <a:off x="338316" y="44268"/>
              <a:ext cx="7153980" cy="349383"/>
            </a:xfrm>
            <a:prstGeom prst="rect">
              <a:avLst/>
            </a:prstGeom>
            <a:noFill/>
          </p:spPr>
          <p:txBody>
            <a:bodyPr wrap="square" lIns="0" tIns="51082" rIns="0" bIns="51082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PlayerControl for BIGTET </a:t>
              </a:r>
              <a:r>
                <a:rPr kumimoji="1" lang="ja-JP" altLang="en-US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インストカード </a:t>
              </a:r>
              <a:r>
                <a:rPr kumimoji="1" lang="en-US" altLang="ja-JP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Ver0.3.1</a:t>
              </a:r>
              <a:r>
                <a:rPr kumimoji="1" lang="ja-JP" altLang="en-US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　</a:t>
              </a:r>
              <a:r>
                <a:rPr kumimoji="1" lang="en-US" altLang="ja-JP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StreamControl </a:t>
              </a:r>
              <a:r>
                <a:rPr kumimoji="1" lang="ja-JP" altLang="en-US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互換 配信支援ツール</a:t>
              </a:r>
              <a:endParaRPr kumimoji="1" lang="ja-JP" altLang="en-US" sz="11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BD5AC6C-93C9-524B-DF5A-A2AEA33F8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79" y="106629"/>
              <a:ext cx="203557" cy="203557"/>
            </a:xfrm>
            <a:prstGeom prst="rect">
              <a:avLst/>
            </a:prstGeom>
          </p:spPr>
        </p:pic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7607D7-6FB6-8C13-1556-9917643D5D4C}"/>
              </a:ext>
            </a:extLst>
          </p:cNvPr>
          <p:cNvSpPr txBox="1"/>
          <p:nvPr/>
        </p:nvSpPr>
        <p:spPr>
          <a:xfrm>
            <a:off x="96125" y="-1869526"/>
            <a:ext cx="612917" cy="305789"/>
          </a:xfrm>
          <a:prstGeom prst="rect">
            <a:avLst/>
          </a:prstGeom>
          <a:noFill/>
        </p:spPr>
        <p:txBody>
          <a:bodyPr wrap="none" lIns="51082" tIns="0" rIns="51082" bIns="0" rtlCol="0">
            <a:spAutoFit/>
          </a:bodyPr>
          <a:lstStyle/>
          <a:p>
            <a:r>
              <a:rPr kumimoji="1" lang="ja-JP" altLang="en-US" sz="1987" dirty="0">
                <a:solidFill>
                  <a:schemeClr val="tx2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準備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5D4A41C0-224C-0A8A-39CD-39F15FCD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26" y="2776365"/>
            <a:ext cx="2993637" cy="1577903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F24657A-0BDC-50E2-60FC-0EAD96BDA5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13" t="24287" r="18260" b="11986"/>
          <a:stretch/>
        </p:blipFill>
        <p:spPr>
          <a:xfrm>
            <a:off x="6390649" y="4488416"/>
            <a:ext cx="811606" cy="434838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6017F7DF-D035-FD84-0A1C-06EB63DEC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826" y="859370"/>
            <a:ext cx="2993637" cy="1577903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2DE939-E55C-338B-5882-F0CB5AEC73BC}"/>
              </a:ext>
            </a:extLst>
          </p:cNvPr>
          <p:cNvSpPr/>
          <p:nvPr/>
        </p:nvSpPr>
        <p:spPr>
          <a:xfrm>
            <a:off x="1672051" y="1087664"/>
            <a:ext cx="2529568" cy="227239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DE1678-160B-CCB8-1245-62612B611843}"/>
              </a:ext>
            </a:extLst>
          </p:cNvPr>
          <p:cNvSpPr/>
          <p:nvPr/>
        </p:nvSpPr>
        <p:spPr>
          <a:xfrm>
            <a:off x="1602891" y="517333"/>
            <a:ext cx="1700202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1️⃣ 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イベント名入力</a:t>
            </a:r>
          </a:p>
        </p:txBody>
      </p:sp>
      <p:pic>
        <p:nvPicPr>
          <p:cNvPr id="28" name="図 27" descr="図形&#10;&#10;低い精度で自動的に生成された説明">
            <a:extLst>
              <a:ext uri="{FF2B5EF4-FFF2-40B4-BE49-F238E27FC236}">
                <a16:creationId xmlns:a16="http://schemas.microsoft.com/office/drawing/2014/main" id="{AACE2764-6DA3-7AB5-37CC-119B6B4268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325" y="544629"/>
            <a:ext cx="203773" cy="203771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34732BF-6BEB-1F09-AED0-6C1C028C5DC3}"/>
              </a:ext>
            </a:extLst>
          </p:cNvPr>
          <p:cNvGrpSpPr/>
          <p:nvPr/>
        </p:nvGrpSpPr>
        <p:grpSpPr>
          <a:xfrm>
            <a:off x="4460376" y="864167"/>
            <a:ext cx="2825525" cy="1576800"/>
            <a:chOff x="1910793" y="1831048"/>
            <a:chExt cx="2602430" cy="1444980"/>
          </a:xfrm>
          <a:effectLst>
            <a:outerShdw blurRad="50800" dir="2700000" algn="tl" rotWithShape="0">
              <a:srgbClr val="455A64">
                <a:alpha val="60000"/>
              </a:srgbClr>
            </a:outerShdw>
          </a:effectLst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29B23CCF-C167-7208-ED7B-C41680A07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46872"/>
            <a:stretch/>
          </p:blipFill>
          <p:spPr>
            <a:xfrm>
              <a:off x="1910793" y="1831048"/>
              <a:ext cx="2602430" cy="105342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CCAEC319-C822-7861-91E3-76B5978F7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80252"/>
            <a:stretch/>
          </p:blipFill>
          <p:spPr>
            <a:xfrm>
              <a:off x="1910793" y="2884468"/>
              <a:ext cx="2602430" cy="391560"/>
            </a:xfrm>
            <a:prstGeom prst="rect">
              <a:avLst/>
            </a:prstGeom>
          </p:spPr>
        </p:pic>
      </p:grp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E4B7EEE-19CB-8232-1495-AE0F1E0A305B}"/>
              </a:ext>
            </a:extLst>
          </p:cNvPr>
          <p:cNvSpPr/>
          <p:nvPr/>
        </p:nvSpPr>
        <p:spPr>
          <a:xfrm>
            <a:off x="6747318" y="1739606"/>
            <a:ext cx="318147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削除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8DE33E0-7227-2C15-A9EB-5D8054316536}"/>
              </a:ext>
            </a:extLst>
          </p:cNvPr>
          <p:cNvSpPr/>
          <p:nvPr/>
        </p:nvSpPr>
        <p:spPr>
          <a:xfrm>
            <a:off x="5955279" y="1742923"/>
            <a:ext cx="547501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名前修正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988F231-FB88-6B92-C0F7-4218B6B509E7}"/>
              </a:ext>
            </a:extLst>
          </p:cNvPr>
          <p:cNvSpPr/>
          <p:nvPr/>
        </p:nvSpPr>
        <p:spPr>
          <a:xfrm>
            <a:off x="6170283" y="2173005"/>
            <a:ext cx="662742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元の画面へ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16C29A-5720-2FF3-4E52-AAC36EECDE84}"/>
              </a:ext>
            </a:extLst>
          </p:cNvPr>
          <p:cNvSpPr/>
          <p:nvPr/>
        </p:nvSpPr>
        <p:spPr>
          <a:xfrm>
            <a:off x="2093252" y="1644470"/>
            <a:ext cx="1518983" cy="439099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2️⃣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プレイヤーリスト</a:t>
            </a:r>
            <a:b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</a:b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　    設定画面を開く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550588B-C0EF-8C87-80FD-E7585CBFCD21}"/>
              </a:ext>
            </a:extLst>
          </p:cNvPr>
          <p:cNvSpPr/>
          <p:nvPr/>
        </p:nvSpPr>
        <p:spPr>
          <a:xfrm>
            <a:off x="1307377" y="1371121"/>
            <a:ext cx="759279" cy="139725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C53F973-3596-3A4A-6BE8-C9EC10B9095F}"/>
              </a:ext>
            </a:extLst>
          </p:cNvPr>
          <p:cNvCxnSpPr>
            <a:cxnSpLocks/>
          </p:cNvCxnSpPr>
          <p:nvPr/>
        </p:nvCxnSpPr>
        <p:spPr>
          <a:xfrm flipV="1">
            <a:off x="6083197" y="1587411"/>
            <a:ext cx="87086" cy="17049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0DDB8A7-132A-736B-D1D3-DB92FA1C48AF}"/>
              </a:ext>
            </a:extLst>
          </p:cNvPr>
          <p:cNvCxnSpPr>
            <a:cxnSpLocks/>
          </p:cNvCxnSpPr>
          <p:nvPr/>
        </p:nvCxnSpPr>
        <p:spPr>
          <a:xfrm flipH="1" flipV="1">
            <a:off x="6735588" y="1589973"/>
            <a:ext cx="48844" cy="149633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45C9AD3B-41A2-A243-C254-4EF07F208EC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833025" y="2285756"/>
            <a:ext cx="169286" cy="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矢印: 上向き折線 55">
            <a:extLst>
              <a:ext uri="{FF2B5EF4-FFF2-40B4-BE49-F238E27FC236}">
                <a16:creationId xmlns:a16="http://schemas.microsoft.com/office/drawing/2014/main" id="{CBFC81CD-64F0-D1C4-7EA8-328EA8C96B0A}"/>
              </a:ext>
            </a:extLst>
          </p:cNvPr>
          <p:cNvSpPr/>
          <p:nvPr/>
        </p:nvSpPr>
        <p:spPr>
          <a:xfrm rot="5400000">
            <a:off x="1792003" y="1525147"/>
            <a:ext cx="307481" cy="295017"/>
          </a:xfrm>
          <a:prstGeom prst="bentUpArrow">
            <a:avLst>
              <a:gd name="adj1" fmla="val 25000"/>
              <a:gd name="adj2" fmla="val 25000"/>
              <a:gd name="adj3" fmla="val 31101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7" name="矢印: 下 56">
            <a:extLst>
              <a:ext uri="{FF2B5EF4-FFF2-40B4-BE49-F238E27FC236}">
                <a16:creationId xmlns:a16="http://schemas.microsoft.com/office/drawing/2014/main" id="{572682E6-ED41-762A-FB57-FF6277F61AF2}"/>
              </a:ext>
            </a:extLst>
          </p:cNvPr>
          <p:cNvSpPr/>
          <p:nvPr/>
        </p:nvSpPr>
        <p:spPr>
          <a:xfrm rot="5400000" flipV="1">
            <a:off x="3930674" y="1356024"/>
            <a:ext cx="170489" cy="807368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D7989D0-AD17-856E-4B1E-08596907B61B}"/>
              </a:ext>
            </a:extLst>
          </p:cNvPr>
          <p:cNvSpPr/>
          <p:nvPr/>
        </p:nvSpPr>
        <p:spPr>
          <a:xfrm>
            <a:off x="4483918" y="1060426"/>
            <a:ext cx="2423006" cy="333399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60" name="矢印: 下 59">
            <a:extLst>
              <a:ext uri="{FF2B5EF4-FFF2-40B4-BE49-F238E27FC236}">
                <a16:creationId xmlns:a16="http://schemas.microsoft.com/office/drawing/2014/main" id="{552AE4A1-12CF-4B8F-26FB-F05BE0C838E9}"/>
              </a:ext>
            </a:extLst>
          </p:cNvPr>
          <p:cNvSpPr/>
          <p:nvPr/>
        </p:nvSpPr>
        <p:spPr>
          <a:xfrm rot="10800000" flipV="1">
            <a:off x="5145402" y="771798"/>
            <a:ext cx="155121" cy="28379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056AA9A9-D85E-8196-15AF-B4F91EC5BC40}"/>
              </a:ext>
            </a:extLst>
          </p:cNvPr>
          <p:cNvSpPr/>
          <p:nvPr/>
        </p:nvSpPr>
        <p:spPr>
          <a:xfrm>
            <a:off x="4602576" y="517333"/>
            <a:ext cx="2445201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3️⃣</a:t>
            </a:r>
            <a:r>
              <a:rPr kumimoji="1" lang="ja-JP" altLang="en-US" sz="1100" b="1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プレイヤー名をリストに追加</a:t>
            </a:r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2FE693D0-E545-E330-58ED-17F1C955E1F1}"/>
              </a:ext>
            </a:extLst>
          </p:cNvPr>
          <p:cNvSpPr/>
          <p:nvPr/>
        </p:nvSpPr>
        <p:spPr>
          <a:xfrm rot="10800000" flipV="1">
            <a:off x="1759264" y="771798"/>
            <a:ext cx="139568" cy="31586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66" name="図 65" descr="図形&#10;&#10;低い精度で自動的に生成された説明">
            <a:extLst>
              <a:ext uri="{FF2B5EF4-FFF2-40B4-BE49-F238E27FC236}">
                <a16:creationId xmlns:a16="http://schemas.microsoft.com/office/drawing/2014/main" id="{88AC995C-8008-F2CC-912C-532D19D8545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513" y="544629"/>
            <a:ext cx="203773" cy="203771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E84B2FA-1CCF-51B3-A98D-E561DA6D5525}"/>
              </a:ext>
            </a:extLst>
          </p:cNvPr>
          <p:cNvSpPr txBox="1"/>
          <p:nvPr/>
        </p:nvSpPr>
        <p:spPr>
          <a:xfrm>
            <a:off x="269243" y="621190"/>
            <a:ext cx="615553" cy="1615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準 備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3273DB-EB61-01BB-C6DE-58FBAB877A64}"/>
              </a:ext>
            </a:extLst>
          </p:cNvPr>
          <p:cNvSpPr txBox="1"/>
          <p:nvPr/>
        </p:nvSpPr>
        <p:spPr>
          <a:xfrm>
            <a:off x="282447" y="3001074"/>
            <a:ext cx="615553" cy="1615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配 信 中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B0E8C5E-7EE9-711C-0D88-29A711B46DD1}"/>
              </a:ext>
            </a:extLst>
          </p:cNvPr>
          <p:cNvGrpSpPr/>
          <p:nvPr/>
        </p:nvGrpSpPr>
        <p:grpSpPr>
          <a:xfrm>
            <a:off x="4918332" y="2796445"/>
            <a:ext cx="1953707" cy="338554"/>
            <a:chOff x="4991308" y="2743798"/>
            <a:chExt cx="1953707" cy="338554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3F4456-C87B-B72B-9C90-05CADB111514}"/>
                </a:ext>
              </a:extLst>
            </p:cNvPr>
            <p:cNvSpPr txBox="1"/>
            <p:nvPr/>
          </p:nvSpPr>
          <p:spPr>
            <a:xfrm>
              <a:off x="5338554" y="2743798"/>
              <a:ext cx="160646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キーボード操作</a:t>
              </a:r>
            </a:p>
          </p:txBody>
        </p:sp>
        <p:pic>
          <p:nvPicPr>
            <p:cNvPr id="10" name="図 9" descr="アイコン&#10;&#10;自動的に生成された説明">
              <a:extLst>
                <a:ext uri="{FF2B5EF4-FFF2-40B4-BE49-F238E27FC236}">
                  <a16:creationId xmlns:a16="http://schemas.microsoft.com/office/drawing/2014/main" id="{BC56F938-52DB-DA4F-74C8-6ABADE75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57031" y1="61719" x2="57031" y2="61719"/>
                          <a14:foregroundMark x1="64063" y1="50000" x2="64063" y2="50000"/>
                          <a14:foregroundMark x1="64844" y1="37891" x2="64844" y2="37891"/>
                          <a14:foregroundMark x1="74219" y1="37891" x2="74219" y2="37891"/>
                          <a14:foregroundMark x1="75391" y1="48828" x2="75391" y2="48828"/>
                          <a14:foregroundMark x1="52344" y1="48828" x2="52344" y2="48828"/>
                          <a14:foregroundMark x1="49219" y1="38281" x2="49219" y2="38281"/>
                          <a14:foregroundMark x1="37109" y1="38281" x2="37109" y2="38281"/>
                          <a14:foregroundMark x1="35938" y1="48828" x2="35938" y2="48828"/>
                          <a14:foregroundMark x1="25391" y1="48828" x2="25391" y2="48828"/>
                          <a14:foregroundMark x1="25391" y1="38281" x2="25391" y2="38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308" y="2743982"/>
              <a:ext cx="338186" cy="338186"/>
            </a:xfrm>
            <a:prstGeom prst="rect">
              <a:avLst/>
            </a:prstGeom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4BCDC10-36E2-54D6-BF0B-4A1D72390CF3}"/>
              </a:ext>
            </a:extLst>
          </p:cNvPr>
          <p:cNvGrpSpPr/>
          <p:nvPr/>
        </p:nvGrpSpPr>
        <p:grpSpPr>
          <a:xfrm>
            <a:off x="4615707" y="3197077"/>
            <a:ext cx="1846112" cy="360000"/>
            <a:chOff x="4626521" y="3087970"/>
            <a:chExt cx="1846112" cy="360000"/>
          </a:xfrm>
        </p:grpSpPr>
        <p:pic>
          <p:nvPicPr>
            <p:cNvPr id="16" name="図 15" descr="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9688A85-0B5F-38C5-C184-9036C8B5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>
                          <a14:foregroundMark x1="55469" y1="44141" x2="55469" y2="441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521" y="3087970"/>
              <a:ext cx="360000" cy="360000"/>
            </a:xfrm>
            <a:prstGeom prst="rect">
              <a:avLst/>
            </a:prstGeom>
          </p:spPr>
        </p:pic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5BA7856D-FD9D-764B-BD1D-33CBB1EDD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50391" y1="53516" x2="50391" y2="53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517" y="3087970"/>
              <a:ext cx="360000" cy="360000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9348446D-A74F-DAE6-BE40-2F7C62CEA774}"/>
                </a:ext>
              </a:extLst>
            </p:cNvPr>
            <p:cNvSpPr txBox="1"/>
            <p:nvPr/>
          </p:nvSpPr>
          <p:spPr>
            <a:xfrm>
              <a:off x="5392633" y="3146980"/>
              <a:ext cx="1080000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プレイヤー選択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953BC0E-17E2-2E78-BA3C-4AEED8B18D4B}"/>
              </a:ext>
            </a:extLst>
          </p:cNvPr>
          <p:cNvGrpSpPr/>
          <p:nvPr/>
        </p:nvGrpSpPr>
        <p:grpSpPr>
          <a:xfrm>
            <a:off x="4615707" y="3642353"/>
            <a:ext cx="2720020" cy="360000"/>
            <a:chOff x="4626521" y="3431668"/>
            <a:chExt cx="2720020" cy="360000"/>
          </a:xfrm>
        </p:grpSpPr>
        <p:pic>
          <p:nvPicPr>
            <p:cNvPr id="24" name="図 23" descr="アイコン&#10;&#10;自動的に生成された説明">
              <a:extLst>
                <a:ext uri="{FF2B5EF4-FFF2-40B4-BE49-F238E27FC236}">
                  <a16:creationId xmlns:a16="http://schemas.microsoft.com/office/drawing/2014/main" id="{55D72487-1F6E-1E57-2888-5D8577898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foregroundMark x1="52734" y1="47656" x2="52734" y2="4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521" y="3431668"/>
              <a:ext cx="360000" cy="360000"/>
            </a:xfrm>
            <a:prstGeom prst="rect">
              <a:avLst/>
            </a:prstGeom>
          </p:spPr>
        </p:pic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6EC7588-2C54-EE71-26AB-209DA144839B}"/>
                </a:ext>
              </a:extLst>
            </p:cNvPr>
            <p:cNvSpPr txBox="1"/>
            <p:nvPr/>
          </p:nvSpPr>
          <p:spPr>
            <a:xfrm>
              <a:off x="5392632" y="3490678"/>
              <a:ext cx="1953909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1P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7AE1223D-7798-7C35-FF7E-8ACE71F81A7C}"/>
                </a:ext>
              </a:extLst>
            </p:cNvPr>
            <p:cNvSpPr txBox="1"/>
            <p:nvPr/>
          </p:nvSpPr>
          <p:spPr>
            <a:xfrm>
              <a:off x="4979394" y="3490678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左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702CEC7-A4FD-6652-EB2E-919177360E44}"/>
              </a:ext>
            </a:extLst>
          </p:cNvPr>
          <p:cNvGrpSpPr/>
          <p:nvPr/>
        </p:nvGrpSpPr>
        <p:grpSpPr>
          <a:xfrm>
            <a:off x="4669584" y="4087629"/>
            <a:ext cx="2666143" cy="360000"/>
            <a:chOff x="4680398" y="3775367"/>
            <a:chExt cx="2666143" cy="360000"/>
          </a:xfrm>
        </p:grpSpPr>
        <p:pic>
          <p:nvPicPr>
            <p:cNvPr id="14" name="図 13" descr="アイコン&#10;&#10;自動的に生成された説明">
              <a:extLst>
                <a:ext uri="{FF2B5EF4-FFF2-40B4-BE49-F238E27FC236}">
                  <a16:creationId xmlns:a16="http://schemas.microsoft.com/office/drawing/2014/main" id="{F88FB2F9-60BA-9795-E812-EECF24F2F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>
                          <a14:foregroundMark x1="60156" y1="51563" x2="60156" y2="51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517" y="3775367"/>
              <a:ext cx="360000" cy="360000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DA4D2005-0633-AE56-197C-0CC4B157E747}"/>
                </a:ext>
              </a:extLst>
            </p:cNvPr>
            <p:cNvSpPr txBox="1"/>
            <p:nvPr/>
          </p:nvSpPr>
          <p:spPr>
            <a:xfrm>
              <a:off x="5392633" y="3834377"/>
              <a:ext cx="1953908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2P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211DF86-7F79-3089-F793-D1E90487B2B7}"/>
                </a:ext>
              </a:extLst>
            </p:cNvPr>
            <p:cNvSpPr txBox="1"/>
            <p:nvPr/>
          </p:nvSpPr>
          <p:spPr>
            <a:xfrm>
              <a:off x="4680398" y="3834377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右</a:t>
              </a:r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FAD454-0EEE-D4A5-2076-C5522DF95D46}"/>
              </a:ext>
            </a:extLst>
          </p:cNvPr>
          <p:cNvGrpSpPr/>
          <p:nvPr/>
        </p:nvGrpSpPr>
        <p:grpSpPr>
          <a:xfrm>
            <a:off x="4615707" y="4532904"/>
            <a:ext cx="1846112" cy="360369"/>
            <a:chOff x="4626521" y="4232299"/>
            <a:chExt cx="1846112" cy="360369"/>
          </a:xfrm>
        </p:grpSpPr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16DBC901-27C8-23AC-D568-9A86EF7DBD26}"/>
                </a:ext>
              </a:extLst>
            </p:cNvPr>
            <p:cNvSpPr txBox="1"/>
            <p:nvPr/>
          </p:nvSpPr>
          <p:spPr>
            <a:xfrm>
              <a:off x="5392633" y="4291493"/>
              <a:ext cx="1080000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スコア入力</a:t>
              </a:r>
            </a:p>
          </p:txBody>
        </p: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53751044-7675-96B8-88B0-7A8DF5688573}"/>
                </a:ext>
              </a:extLst>
            </p:cNvPr>
            <p:cNvGrpSpPr/>
            <p:nvPr/>
          </p:nvGrpSpPr>
          <p:grpSpPr>
            <a:xfrm>
              <a:off x="4626521" y="4232299"/>
              <a:ext cx="658996" cy="360369"/>
              <a:chOff x="4626521" y="4232299"/>
              <a:chExt cx="658996" cy="360369"/>
            </a:xfrm>
          </p:grpSpPr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525678A9-40ED-5C39-8BE4-29C9B145C9AF}"/>
                  </a:ext>
                </a:extLst>
              </p:cNvPr>
              <p:cNvGrpSpPr/>
              <p:nvPr/>
            </p:nvGrpSpPr>
            <p:grpSpPr>
              <a:xfrm>
                <a:off x="4626521" y="4232299"/>
                <a:ext cx="658996" cy="360369"/>
                <a:chOff x="4626521" y="4232299"/>
                <a:chExt cx="658996" cy="360369"/>
              </a:xfrm>
            </p:grpSpPr>
            <p:pic>
              <p:nvPicPr>
                <p:cNvPr id="65" name="図 64" descr="アイコン&#10;&#10;自動的に生成された説明">
                  <a:extLst>
                    <a:ext uri="{FF2B5EF4-FFF2-40B4-BE49-F238E27FC236}">
                      <a16:creationId xmlns:a16="http://schemas.microsoft.com/office/drawing/2014/main" id="{E4663CE9-4D0C-2D65-EB9E-087A50CBE9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10000" b="90000" l="10000" r="90000">
                              <a14:backgroundMark x1="54297" y1="45313" x2="54297" y2="45313"/>
                              <a14:backgroundMark x1="52344" y1="51172" x2="52344" y2="51172"/>
                              <a14:backgroundMark x1="52344" y1="51172" x2="52734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7793"/>
                <a:stretch/>
              </p:blipFill>
              <p:spPr>
                <a:xfrm>
                  <a:off x="4626521" y="4232299"/>
                  <a:ext cx="259946" cy="360000"/>
                </a:xfrm>
                <a:prstGeom prst="rect">
                  <a:avLst/>
                </a:prstGeom>
              </p:spPr>
            </p:pic>
            <p:pic>
              <p:nvPicPr>
                <p:cNvPr id="68" name="図 67" descr="アイコン&#10;&#10;自動的に生成された説明">
                  <a:extLst>
                    <a:ext uri="{FF2B5EF4-FFF2-40B4-BE49-F238E27FC236}">
                      <a16:creationId xmlns:a16="http://schemas.microsoft.com/office/drawing/2014/main" id="{7C33D9AC-E40F-C146-13E2-3483E96376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10000" b="90000" l="10000" r="90000">
                              <a14:backgroundMark x1="54297" y1="45313" x2="54297" y2="45313"/>
                              <a14:backgroundMark x1="52344" y1="51172" x2="52344" y2="51172"/>
                              <a14:backgroundMark x1="52344" y1="51172" x2="52734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793"/>
                <a:stretch/>
              </p:blipFill>
              <p:spPr>
                <a:xfrm>
                  <a:off x="5025571" y="4232668"/>
                  <a:ext cx="259946" cy="360000"/>
                </a:xfrm>
                <a:prstGeom prst="rect">
                  <a:avLst/>
                </a:prstGeom>
              </p:spPr>
            </p:pic>
            <p:pic>
              <p:nvPicPr>
                <p:cNvPr id="72" name="図 71" descr="アイコン&#10;&#10;自動的に生成された説明">
                  <a:extLst>
                    <a:ext uri="{FF2B5EF4-FFF2-40B4-BE49-F238E27FC236}">
                      <a16:creationId xmlns:a16="http://schemas.microsoft.com/office/drawing/2014/main" id="{F121E68A-E4FC-91BB-A766-C3EFE4BB9F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18">
                          <a14:imgEffect>
                            <a14:backgroundRemoval t="10000" b="90000" l="10000" r="90000">
                              <a14:backgroundMark x1="54297" y1="45313" x2="54297" y2="45313"/>
                              <a14:backgroundMark x1="52344" y1="51172" x2="52344" y2="51172"/>
                              <a14:backgroundMark x1="52344" y1="51172" x2="52734" y2="601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794" r="29309"/>
                <a:stretch/>
              </p:blipFill>
              <p:spPr>
                <a:xfrm>
                  <a:off x="4886467" y="4232299"/>
                  <a:ext cx="154434" cy="360000"/>
                </a:xfrm>
                <a:prstGeom prst="rect">
                  <a:avLst/>
                </a:prstGeom>
              </p:spPr>
            </p:pic>
          </p:grp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DD60C5DA-9498-EEFC-D32A-14EC1D253A24}"/>
                  </a:ext>
                </a:extLst>
              </p:cNvPr>
              <p:cNvSpPr txBox="1"/>
              <p:nvPr/>
            </p:nvSpPr>
            <p:spPr>
              <a:xfrm>
                <a:off x="4693625" y="4291493"/>
                <a:ext cx="524788" cy="241980"/>
              </a:xfrm>
              <a:prstGeom prst="rect">
                <a:avLst/>
              </a:prstGeom>
              <a:noFill/>
            </p:spPr>
            <p:txBody>
              <a:bodyPr vert="horz"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100" b="1" dirty="0">
                    <a:solidFill>
                      <a:schemeClr val="bg1">
                        <a:lumMod val="50000"/>
                      </a:schemeClr>
                    </a:solidFill>
                    <a:latin typeface="MigMix 2P" panose="020B0503020203020204" pitchFamily="50" charset="-128"/>
                    <a:ea typeface="MigMix 2P" panose="020B0503020203020204" pitchFamily="50" charset="-128"/>
                    <a:cs typeface="MigMix 2P" panose="020B0503020203020204" pitchFamily="50" charset="-128"/>
                  </a:rPr>
                  <a:t>SPACE</a:t>
                </a:r>
                <a:endPara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endParaRPr>
              </a:p>
            </p:txBody>
          </p:sp>
        </p:grpSp>
      </p:grpSp>
      <p:sp>
        <p:nvSpPr>
          <p:cNvPr id="80" name="矢印: 下 79">
            <a:extLst>
              <a:ext uri="{FF2B5EF4-FFF2-40B4-BE49-F238E27FC236}">
                <a16:creationId xmlns:a16="http://schemas.microsoft.com/office/drawing/2014/main" id="{56D6F0E4-26EA-3B00-0CAE-55A638382EEE}"/>
              </a:ext>
            </a:extLst>
          </p:cNvPr>
          <p:cNvSpPr/>
          <p:nvPr/>
        </p:nvSpPr>
        <p:spPr>
          <a:xfrm rot="5400000" flipV="1">
            <a:off x="6161824" y="4611733"/>
            <a:ext cx="167317" cy="199790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42FF15D9-BA2D-63DD-09CB-C8658A9641B8}"/>
              </a:ext>
            </a:extLst>
          </p:cNvPr>
          <p:cNvGrpSpPr/>
          <p:nvPr/>
        </p:nvGrpSpPr>
        <p:grpSpPr>
          <a:xfrm>
            <a:off x="1321755" y="4552876"/>
            <a:ext cx="1312518" cy="307777"/>
            <a:chOff x="1540460" y="4606024"/>
            <a:chExt cx="1312518" cy="307777"/>
          </a:xfrm>
        </p:grpSpPr>
        <p:pic>
          <p:nvPicPr>
            <p:cNvPr id="84" name="図 83" descr="アイコン&#10;&#10;自動的に生成された説明">
              <a:extLst>
                <a:ext uri="{FF2B5EF4-FFF2-40B4-BE49-F238E27FC236}">
                  <a16:creationId xmlns:a16="http://schemas.microsoft.com/office/drawing/2014/main" id="{0478C7AA-896E-A25C-FBA4-26E293BFC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9766" b="93359" l="9766" r="89844">
                          <a14:foregroundMark x1="30469" y1="17188" x2="30469" y2="17188"/>
                          <a14:foregroundMark x1="44531" y1="21484" x2="44531" y2="21484"/>
                          <a14:foregroundMark x1="58203" y1="93359" x2="58203" y2="933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460" y="4623971"/>
              <a:ext cx="271882" cy="271882"/>
            </a:xfrm>
            <a:prstGeom prst="rect">
              <a:avLst/>
            </a:prstGeom>
          </p:spPr>
        </p:pic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8BD01748-F42A-746B-3709-341BB89981BD}"/>
                </a:ext>
              </a:extLst>
            </p:cNvPr>
            <p:cNvSpPr txBox="1"/>
            <p:nvPr/>
          </p:nvSpPr>
          <p:spPr>
            <a:xfrm>
              <a:off x="1759263" y="4606024"/>
              <a:ext cx="1093715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マウス操作</a:t>
              </a:r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A27D6283-F0EF-5BFB-E1A9-89E59D5B6F8E}"/>
              </a:ext>
            </a:extLst>
          </p:cNvPr>
          <p:cNvGrpSpPr/>
          <p:nvPr/>
        </p:nvGrpSpPr>
        <p:grpSpPr>
          <a:xfrm>
            <a:off x="2774669" y="4453792"/>
            <a:ext cx="1241249" cy="504086"/>
            <a:chOff x="2774669" y="4487183"/>
            <a:chExt cx="1241249" cy="504086"/>
          </a:xfrm>
        </p:grpSpPr>
        <p:sp>
          <p:nvSpPr>
            <p:cNvPr id="92" name="吹き出し: 線 91">
              <a:extLst>
                <a:ext uri="{FF2B5EF4-FFF2-40B4-BE49-F238E27FC236}">
                  <a16:creationId xmlns:a16="http://schemas.microsoft.com/office/drawing/2014/main" id="{373B8D91-C77B-E6A6-A313-A811EA938CF6}"/>
                </a:ext>
              </a:extLst>
            </p:cNvPr>
            <p:cNvSpPr/>
            <p:nvPr/>
          </p:nvSpPr>
          <p:spPr>
            <a:xfrm>
              <a:off x="2774669" y="4487183"/>
              <a:ext cx="743146" cy="226591"/>
            </a:xfrm>
            <a:prstGeom prst="borderCallout1">
              <a:avLst>
                <a:gd name="adj1" fmla="val 9730"/>
                <a:gd name="adj2" fmla="val 20152"/>
                <a:gd name="adj3" fmla="val -197179"/>
                <a:gd name="adj4" fmla="val 57368"/>
              </a:avLst>
            </a:prstGeom>
            <a:solidFill>
              <a:srgbClr val="FFD966">
                <a:alpha val="69804"/>
              </a:srgbClr>
            </a:solidFill>
            <a:ln w="19050">
              <a:solidFill>
                <a:srgbClr val="FFD966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algn="ctr"/>
              <a:r>
                <a:rPr kumimoji="1" lang="ja-JP" altLang="en-US" sz="1000" b="1" dirty="0">
                  <a:solidFill>
                    <a:schemeClr val="accent4">
                      <a:lumMod val="75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スコア入力</a:t>
              </a:r>
            </a:p>
          </p:txBody>
        </p:sp>
        <p:sp>
          <p:nvSpPr>
            <p:cNvPr id="93" name="吹き出し: 線 92">
              <a:extLst>
                <a:ext uri="{FF2B5EF4-FFF2-40B4-BE49-F238E27FC236}">
                  <a16:creationId xmlns:a16="http://schemas.microsoft.com/office/drawing/2014/main" id="{573388DD-3057-FD07-DE8B-1C8726C899BE}"/>
                </a:ext>
              </a:extLst>
            </p:cNvPr>
            <p:cNvSpPr/>
            <p:nvPr/>
          </p:nvSpPr>
          <p:spPr>
            <a:xfrm>
              <a:off x="2774669" y="4764678"/>
              <a:ext cx="1241249" cy="226591"/>
            </a:xfrm>
            <a:prstGeom prst="borderCallout1">
              <a:avLst>
                <a:gd name="adj1" fmla="val 9730"/>
                <a:gd name="adj2" fmla="val 88192"/>
                <a:gd name="adj3" fmla="val -305072"/>
                <a:gd name="adj4" fmla="val 81668"/>
              </a:avLst>
            </a:prstGeom>
            <a:solidFill>
              <a:srgbClr val="FFD966">
                <a:alpha val="69804"/>
              </a:srgbClr>
            </a:solidFill>
            <a:ln w="19050">
              <a:solidFill>
                <a:srgbClr val="FFD966">
                  <a:alpha val="69804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spAutoFit/>
            </a:bodyPr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kumimoji="1" lang="en-US" altLang="ja-JP" sz="1000" b="1" kern="1200" dirty="0">
                  <a:solidFill>
                    <a:srgbClr val="BF9000"/>
                  </a:solidFill>
                  <a:effectLst/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1P / 2P </a:t>
              </a:r>
              <a:r>
                <a:rPr kumimoji="1" lang="ja-JP" altLang="ja-JP" sz="1000" b="1" kern="1200" dirty="0">
                  <a:solidFill>
                    <a:srgbClr val="BF9000"/>
                  </a:solidFill>
                  <a:effectLst/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切替ボタン</a:t>
              </a:r>
              <a:endParaRPr lang="ja-JP" altLang="ja-JP" sz="1000" dirty="0">
                <a:effectLst/>
              </a:endParaRPr>
            </a:p>
          </p:txBody>
        </p:sp>
      </p:grp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9EDFE8CE-1714-CE13-0B66-9D5A82919A07}"/>
              </a:ext>
            </a:extLst>
          </p:cNvPr>
          <p:cNvSpPr/>
          <p:nvPr/>
        </p:nvSpPr>
        <p:spPr>
          <a:xfrm>
            <a:off x="0" y="5128670"/>
            <a:ext cx="7559675" cy="195359"/>
          </a:xfrm>
          <a:prstGeom prst="rect">
            <a:avLst/>
          </a:prstGeom>
          <a:gradFill flip="none" rotWithShape="1">
            <a:gsLst>
              <a:gs pos="59000">
                <a:schemeClr val="bg1"/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54822B1D-0AEA-AD04-D78C-3C7D80AA5E61}"/>
              </a:ext>
            </a:extLst>
          </p:cNvPr>
          <p:cNvGrpSpPr/>
          <p:nvPr/>
        </p:nvGrpSpPr>
        <p:grpSpPr>
          <a:xfrm>
            <a:off x="856791" y="5162022"/>
            <a:ext cx="5846093" cy="138499"/>
            <a:chOff x="96124" y="5162022"/>
            <a:chExt cx="5846093" cy="138499"/>
          </a:xfrm>
        </p:grpSpPr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37C58EAE-0893-86DB-2001-8351E3749AFA}"/>
                </a:ext>
              </a:extLst>
            </p:cNvPr>
            <p:cNvGrpSpPr/>
            <p:nvPr/>
          </p:nvGrpSpPr>
          <p:grpSpPr>
            <a:xfrm>
              <a:off x="96124" y="5162022"/>
              <a:ext cx="3421691" cy="138499"/>
              <a:chOff x="96124" y="5157101"/>
              <a:chExt cx="3421691" cy="138499"/>
            </a:xfrm>
          </p:grpSpPr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B1F4F83-647E-17CD-34AD-E158D58C7030}"/>
                  </a:ext>
                </a:extLst>
              </p:cNvPr>
              <p:cNvSpPr txBox="1"/>
              <p:nvPr/>
            </p:nvSpPr>
            <p:spPr>
              <a:xfrm>
                <a:off x="96124" y="5157101"/>
                <a:ext cx="3421691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Download: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      github.com/gans1971/PlayerControl_for_BIGTET</a:t>
                </a:r>
                <a:endPara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26" name="Picture 2" descr="Github | 無料のアイコン">
                <a:extLst>
                  <a:ext uri="{FF2B5EF4-FFF2-40B4-BE49-F238E27FC236}">
                    <a16:creationId xmlns:a16="http://schemas.microsoft.com/office/drawing/2014/main" id="{C1798EF8-3665-A98C-8E6B-FC5E350BCF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831" y="5171207"/>
                <a:ext cx="110285" cy="110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34972002-3C28-AD4F-B9E2-A97EFF4E5DF2}"/>
                </a:ext>
              </a:extLst>
            </p:cNvPr>
            <p:cNvGrpSpPr/>
            <p:nvPr/>
          </p:nvGrpSpPr>
          <p:grpSpPr>
            <a:xfrm>
              <a:off x="3675657" y="5162022"/>
              <a:ext cx="2266560" cy="138499"/>
              <a:chOff x="3517815" y="5166942"/>
              <a:chExt cx="2266560" cy="138499"/>
            </a:xfrm>
          </p:grpSpPr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7663F27A-B89F-1AA4-0A1F-E1591B28FACA}"/>
                  </a:ext>
                </a:extLst>
              </p:cNvPr>
              <p:cNvSpPr txBox="1"/>
              <p:nvPr/>
            </p:nvSpPr>
            <p:spPr>
              <a:xfrm>
                <a:off x="3517815" y="5166942"/>
                <a:ext cx="2266560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Author</a:t>
                </a:r>
                <a:r>
                  <a:rPr kumimoji="1" lang="ja-JP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：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GANS        </a:t>
                </a:r>
                <a:r>
                  <a:rPr lang="en-US" altLang="ja-JP" sz="9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@PTARMI_GANS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</a:t>
                </a:r>
                <a:endPara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0" name="図 99" descr="斧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CAAB835-D588-AF44-AE22-C507A60D04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272" r="-8412"/>
              <a:stretch/>
            </p:blipFill>
            <p:spPr>
              <a:xfrm>
                <a:off x="4494050" y="5175584"/>
                <a:ext cx="143262" cy="12121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2533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5DAFA3-261C-A301-8BEB-5EC70E05A4FC}"/>
              </a:ext>
            </a:extLst>
          </p:cNvPr>
          <p:cNvSpPr/>
          <p:nvPr/>
        </p:nvSpPr>
        <p:spPr>
          <a:xfrm>
            <a:off x="-1" y="-25387"/>
            <a:ext cx="7559675" cy="3668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BA7313-B466-9813-727C-360D28DC2C50}"/>
              </a:ext>
            </a:extLst>
          </p:cNvPr>
          <p:cNvSpPr txBox="1"/>
          <p:nvPr/>
        </p:nvSpPr>
        <p:spPr>
          <a:xfrm>
            <a:off x="338316" y="-7104"/>
            <a:ext cx="7153980" cy="349383"/>
          </a:xfrm>
          <a:prstGeom prst="rect">
            <a:avLst/>
          </a:prstGeom>
          <a:noFill/>
        </p:spPr>
        <p:txBody>
          <a:bodyPr wrap="square" lIns="0" tIns="51082" rIns="0" bIns="51082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 for BIGTET</a:t>
            </a:r>
            <a:r>
              <a:rPr kumimoji="1" lang="ja-JP" altLang="en-US" sz="16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セットアップ方法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D1BB06E-7863-724B-F534-5D787547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" y="65809"/>
            <a:ext cx="203557" cy="20355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3A1E9B2-A57C-AA9A-D82C-CC5A6B8C0B4A}"/>
              </a:ext>
            </a:extLst>
          </p:cNvPr>
          <p:cNvSpPr txBox="1"/>
          <p:nvPr/>
        </p:nvSpPr>
        <p:spPr>
          <a:xfrm>
            <a:off x="313351" y="884699"/>
            <a:ext cx="3931624" cy="2256378"/>
          </a:xfrm>
          <a:prstGeom prst="rect">
            <a:avLst/>
          </a:prstGeom>
          <a:noFill/>
        </p:spPr>
        <p:txBody>
          <a:bodyPr vert="horz" wrap="square" lIns="0" tIns="36000" rIns="36000" bIns="36000" rtlCol="0">
            <a:spAutoFit/>
          </a:bodyPr>
          <a:lstStyle/>
          <a:p>
            <a:pPr marL="252000" indent="-252000">
              <a:lnSpc>
                <a:spcPts val="15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en-US" altLang="ja-JP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ZIP</a:t>
            </a: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ファイルを展開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en-US" altLang="ja-JP" sz="1100" dirty="0">
                <a:solidFill>
                  <a:schemeClr val="accent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PlayerControl_for_BIGTET</a:t>
            </a:r>
            <a:r>
              <a:rPr kumimoji="1" lang="en-US" altLang="ja-JP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フォルダ作成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252000" indent="-252000">
              <a:lnSpc>
                <a:spcPts val="15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テンプレートフォルダに展開したフォルダをコピー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en-US" altLang="ja-JP" sz="1100" dirty="0" err="1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StreamControl</a:t>
            </a:r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フォルダと同じ階層に配置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228600" indent="-228600">
              <a:lnSpc>
                <a:spcPts val="15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展開フォルダ内  </a:t>
            </a:r>
            <a:r>
              <a:rPr kumimoji="1" lang="en-US" altLang="ja-JP" sz="1100" b="1" dirty="0">
                <a:solidFill>
                  <a:srgbClr val="C00000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PlayerControl.exe </a:t>
            </a: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でアプリ起動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デスクトップ等にショートカットを作成して</a:t>
            </a:r>
            <a:b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</a:b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ご利用ください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9FB1BD3-D467-76A0-AB2E-7032208D3614}"/>
              </a:ext>
            </a:extLst>
          </p:cNvPr>
          <p:cNvSpPr txBox="1"/>
          <p:nvPr/>
        </p:nvSpPr>
        <p:spPr>
          <a:xfrm>
            <a:off x="313350" y="500529"/>
            <a:ext cx="3877649" cy="2573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0" tIns="36000" rIns="36000" bIns="36000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💻 プログラムをテンプレートフォルダにコピー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7BA4927-82F0-7E85-BBB7-4173DA4AB4A0}"/>
              </a:ext>
            </a:extLst>
          </p:cNvPr>
          <p:cNvGrpSpPr/>
          <p:nvPr/>
        </p:nvGrpSpPr>
        <p:grpSpPr>
          <a:xfrm>
            <a:off x="4260849" y="514505"/>
            <a:ext cx="3089275" cy="4279666"/>
            <a:chOff x="4260849" y="514505"/>
            <a:chExt cx="3089275" cy="4279666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1D59A47-0EFF-4FE5-25CA-9CA5948D1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3" t="901" r="-1" b="-1"/>
            <a:stretch/>
          </p:blipFill>
          <p:spPr>
            <a:xfrm>
              <a:off x="4260849" y="514505"/>
              <a:ext cx="3089275" cy="4279666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B3921A4-816C-1C2F-DB69-AAB73C662ACD}"/>
                </a:ext>
              </a:extLst>
            </p:cNvPr>
            <p:cNvSpPr/>
            <p:nvPr/>
          </p:nvSpPr>
          <p:spPr>
            <a:xfrm>
              <a:off x="4362449" y="1952627"/>
              <a:ext cx="2537409" cy="419041"/>
            </a:xfrm>
            <a:prstGeom prst="rect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87EE8963-2A30-540C-53EE-E916932AB53F}"/>
                </a:ext>
              </a:extLst>
            </p:cNvPr>
            <p:cNvCxnSpPr>
              <a:cxnSpLocks/>
            </p:cNvCxnSpPr>
            <p:nvPr/>
          </p:nvCxnSpPr>
          <p:spPr>
            <a:xfrm>
              <a:off x="4619987" y="728090"/>
              <a:ext cx="2599963" cy="0"/>
            </a:xfrm>
            <a:prstGeom prst="line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EA04A26-7813-C7E0-D4D0-A8C0A1E9A414}"/>
              </a:ext>
            </a:extLst>
          </p:cNvPr>
          <p:cNvGrpSpPr/>
          <p:nvPr/>
        </p:nvGrpSpPr>
        <p:grpSpPr>
          <a:xfrm>
            <a:off x="609427" y="3270659"/>
            <a:ext cx="3170409" cy="1523511"/>
            <a:chOff x="609427" y="3270659"/>
            <a:chExt cx="3170409" cy="152351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68ADD3-A5A6-35B5-097D-29F4245334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82" t="2029" b="-1"/>
            <a:stretch/>
          </p:blipFill>
          <p:spPr>
            <a:xfrm>
              <a:off x="609427" y="3270659"/>
              <a:ext cx="2374381" cy="152351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1CA41622-74E1-57CB-A256-58C13DC67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21903" y="3759507"/>
              <a:ext cx="657933" cy="554922"/>
            </a:xfrm>
            <a:prstGeom prst="rect">
              <a:avLst/>
            </a:prstGeom>
          </p:spPr>
        </p:pic>
        <p:sp>
          <p:nvSpPr>
            <p:cNvPr id="32" name="矢印: 下カーブ 31">
              <a:extLst>
                <a:ext uri="{FF2B5EF4-FFF2-40B4-BE49-F238E27FC236}">
                  <a16:creationId xmlns:a16="http://schemas.microsoft.com/office/drawing/2014/main" id="{140092E7-F386-2DA2-A4EE-0C903E0A6775}"/>
                </a:ext>
              </a:extLst>
            </p:cNvPr>
            <p:cNvSpPr/>
            <p:nvPr/>
          </p:nvSpPr>
          <p:spPr>
            <a:xfrm>
              <a:off x="2497319" y="3462059"/>
              <a:ext cx="983933" cy="304961"/>
            </a:xfrm>
            <a:prstGeom prst="curvedDownArrow">
              <a:avLst>
                <a:gd name="adj1" fmla="val 59027"/>
                <a:gd name="adj2" fmla="val 111396"/>
                <a:gd name="adj3" fmla="val 371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762234A-DB45-E8F6-273D-156B1D1B66FE}"/>
                </a:ext>
              </a:extLst>
            </p:cNvPr>
            <p:cNvSpPr/>
            <p:nvPr/>
          </p:nvSpPr>
          <p:spPr>
            <a:xfrm>
              <a:off x="688974" y="3759508"/>
              <a:ext cx="2206626" cy="243362"/>
            </a:xfrm>
            <a:prstGeom prst="rect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BE47ADC2-F222-D1A3-017A-CF615E93408A}"/>
                </a:ext>
              </a:extLst>
            </p:cNvPr>
            <p:cNvCxnSpPr>
              <a:cxnSpLocks/>
            </p:cNvCxnSpPr>
            <p:nvPr/>
          </p:nvCxnSpPr>
          <p:spPr>
            <a:xfrm>
              <a:off x="904054" y="3449345"/>
              <a:ext cx="1016000" cy="0"/>
            </a:xfrm>
            <a:prstGeom prst="line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A8CA0ED-3C61-FCEB-9F8A-1840A678FC5B}"/>
              </a:ext>
            </a:extLst>
          </p:cNvPr>
          <p:cNvSpPr txBox="1"/>
          <p:nvPr/>
        </p:nvSpPr>
        <p:spPr>
          <a:xfrm>
            <a:off x="270936" y="4981423"/>
            <a:ext cx="7048498" cy="252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288000" tIns="54000" rIns="72000" bIns="36000" rtlCol="0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アプリダウンロード・リリース情報など</a:t>
            </a:r>
            <a:r>
              <a:rPr kumimoji="1" lang="en-US" altLang="ja-JP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:   github.com/gans1971/PlayerControl_for_BIGTET</a:t>
            </a:r>
            <a:endParaRPr kumimoji="1" lang="ja-JP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52" name="Picture 2" descr="Github | 無料のアイコン">
            <a:extLst>
              <a:ext uri="{FF2B5EF4-FFF2-40B4-BE49-F238E27FC236}">
                <a16:creationId xmlns:a16="http://schemas.microsoft.com/office/drawing/2014/main" id="{59579283-22C3-3E61-592E-D749A13CB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16" y="5023569"/>
            <a:ext cx="168170" cy="1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42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</TotalTime>
  <Words>160</Words>
  <Application>Microsoft Office PowerPoint</Application>
  <PresentationFormat>ユーザー設定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MigMix 2P</vt:lpstr>
      <vt:lpstr>Yu Gothic UI</vt:lpstr>
      <vt:lpstr>Arial</vt:lpstr>
      <vt:lpstr>Calibri</vt:lpstr>
      <vt:lpstr>Calibri Light</vt:lpstr>
      <vt:lpstr>Segoe UI Symbol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nimtak</dc:creator>
  <cp:lastModifiedBy>nimtak</cp:lastModifiedBy>
  <cp:revision>17</cp:revision>
  <cp:lastPrinted>2022-06-25T05:55:08Z</cp:lastPrinted>
  <dcterms:created xsi:type="dcterms:W3CDTF">2022-06-23T13:39:27Z</dcterms:created>
  <dcterms:modified xsi:type="dcterms:W3CDTF">2022-06-25T05:56:38Z</dcterms:modified>
</cp:coreProperties>
</file>