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72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3810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7607D7-6FB6-8C13-1556-9917643D5D4C}"/>
              </a:ext>
            </a:extLst>
          </p:cNvPr>
          <p:cNvSpPr txBox="1"/>
          <p:nvPr/>
        </p:nvSpPr>
        <p:spPr>
          <a:xfrm>
            <a:off x="96125" y="-1869526"/>
            <a:ext cx="612917" cy="305789"/>
          </a:xfrm>
          <a:prstGeom prst="rect">
            <a:avLst/>
          </a:prstGeom>
          <a:noFill/>
        </p:spPr>
        <p:txBody>
          <a:bodyPr wrap="none" lIns="51082" tIns="0" rIns="51082" bIns="0" rtlCol="0">
            <a:spAutoFit/>
          </a:bodyPr>
          <a:lstStyle/>
          <a:p>
            <a:r>
              <a:rPr kumimoji="1" lang="ja-JP" altLang="en-US" sz="1987" dirty="0">
                <a:solidFill>
                  <a:schemeClr val="tx2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準備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CF28023-C57F-6467-993E-F28C84B45B93}"/>
              </a:ext>
            </a:extLst>
          </p:cNvPr>
          <p:cNvGrpSpPr/>
          <p:nvPr/>
        </p:nvGrpSpPr>
        <p:grpSpPr>
          <a:xfrm>
            <a:off x="-1" y="-6337"/>
            <a:ext cx="7559675" cy="366899"/>
            <a:chOff x="-1" y="13"/>
            <a:chExt cx="7559675" cy="36689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C5DAFA3-261C-A301-8BEB-5EC70E05A4FC}"/>
                </a:ext>
              </a:extLst>
            </p:cNvPr>
            <p:cNvSpPr/>
            <p:nvPr/>
          </p:nvSpPr>
          <p:spPr>
            <a:xfrm>
              <a:off x="-1" y="1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9BA7313-B466-9813-727C-360D28DC2C50}"/>
                </a:ext>
              </a:extLst>
            </p:cNvPr>
            <p:cNvSpPr txBox="1"/>
            <p:nvPr/>
          </p:nvSpPr>
          <p:spPr>
            <a:xfrm>
              <a:off x="338316" y="8771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セットアップ方法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D1BB06E-7863-724B-F534-5D787547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81684"/>
              <a:ext cx="203557" cy="203557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07F05F7-8B2E-8266-55AF-4F301A838617}"/>
              </a:ext>
            </a:extLst>
          </p:cNvPr>
          <p:cNvGrpSpPr/>
          <p:nvPr/>
        </p:nvGrpSpPr>
        <p:grpSpPr>
          <a:xfrm>
            <a:off x="4244975" y="500529"/>
            <a:ext cx="3074459" cy="4293642"/>
            <a:chOff x="4301758" y="457524"/>
            <a:chExt cx="3048470" cy="4257347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5F7D88C-E6FF-CA52-244E-C2903F44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1758" y="457524"/>
              <a:ext cx="3048470" cy="4257347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81500" y="1922339"/>
              <a:ext cx="2552700" cy="390507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73600" y="746125"/>
              <a:ext cx="254635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8642EA-95C0-1322-1EC9-805B1992A744}"/>
              </a:ext>
            </a:extLst>
          </p:cNvPr>
          <p:cNvGrpSpPr/>
          <p:nvPr/>
        </p:nvGrpSpPr>
        <p:grpSpPr>
          <a:xfrm>
            <a:off x="597251" y="3279765"/>
            <a:ext cx="3182585" cy="1514406"/>
            <a:chOff x="683797" y="3208063"/>
            <a:chExt cx="3182585" cy="1514406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5BB0C15D-F081-D6AF-3C0D-673AA453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97" y="3208063"/>
              <a:ext cx="2258846" cy="1514406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8449" y="3687805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583865" y="3412582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737446" y="3727450"/>
              <a:ext cx="2070552" cy="189499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49325" y="343217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157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nimtak</cp:lastModifiedBy>
  <cp:revision>12</cp:revision>
  <cp:lastPrinted>2022-06-25T04:36:02Z</cp:lastPrinted>
  <dcterms:created xsi:type="dcterms:W3CDTF">2022-06-23T13:39:27Z</dcterms:created>
  <dcterms:modified xsi:type="dcterms:W3CDTF">2022-06-25T05:21:53Z</dcterms:modified>
</cp:coreProperties>
</file>