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0000"/>
    <a:srgbClr val="FFD966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5" Type="http://schemas.microsoft.com/office/2007/relationships/hdphoto" Target="../media/hdphoto9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microsoft.com/office/2007/relationships/hdphoto" Target="../media/hdphoto10.wdp"/><Relationship Id="rId30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96124" y="2651861"/>
            <a:ext cx="7380000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210784" y="4400600"/>
            <a:ext cx="2993636" cy="61047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454642" y="2767799"/>
            <a:ext cx="2881086" cy="2243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96124" y="433613"/>
            <a:ext cx="7380000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6985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26" y="2776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0649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26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72051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602891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325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460376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747318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955279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70283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93252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307377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83197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735588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33025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92003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930674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83918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145402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602576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759264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513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69243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2447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918332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615707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615707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69584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FAD454-0EEE-D4A5-2076-C5522DF95D46}"/>
              </a:ext>
            </a:extLst>
          </p:cNvPr>
          <p:cNvGrpSpPr/>
          <p:nvPr/>
        </p:nvGrpSpPr>
        <p:grpSpPr>
          <a:xfrm>
            <a:off x="4615707" y="4532904"/>
            <a:ext cx="1846112" cy="360369"/>
            <a:chOff x="4626521" y="4232299"/>
            <a:chExt cx="1846112" cy="36036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6DBC901-27C8-23AC-D568-9A86EF7DBD26}"/>
                </a:ext>
              </a:extLst>
            </p:cNvPr>
            <p:cNvSpPr txBox="1"/>
            <p:nvPr/>
          </p:nvSpPr>
          <p:spPr>
            <a:xfrm>
              <a:off x="5392633" y="4291493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3751044-7675-96B8-88B0-7A8DF5688573}"/>
                </a:ext>
              </a:extLst>
            </p:cNvPr>
            <p:cNvGrpSpPr/>
            <p:nvPr/>
          </p:nvGrpSpPr>
          <p:grpSpPr>
            <a:xfrm>
              <a:off x="4626521" y="4232299"/>
              <a:ext cx="658996" cy="360369"/>
              <a:chOff x="4626521" y="4232299"/>
              <a:chExt cx="658996" cy="360369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25678A9-40ED-5C39-8BE4-29C9B145C9AF}"/>
                  </a:ext>
                </a:extLst>
              </p:cNvPr>
              <p:cNvGrpSpPr/>
              <p:nvPr/>
            </p:nvGrpSpPr>
            <p:grpSpPr>
              <a:xfrm>
                <a:off x="4626521" y="4232299"/>
                <a:ext cx="658996" cy="360369"/>
                <a:chOff x="4626521" y="4232299"/>
                <a:chExt cx="658996" cy="360369"/>
              </a:xfrm>
            </p:grpSpPr>
            <p:pic>
              <p:nvPicPr>
                <p:cNvPr id="65" name="図 64" descr="アイコン&#10;&#10;自動的に生成された説明">
                  <a:extLst>
                    <a:ext uri="{FF2B5EF4-FFF2-40B4-BE49-F238E27FC236}">
                      <a16:creationId xmlns:a16="http://schemas.microsoft.com/office/drawing/2014/main" id="{E4663CE9-4D0C-2D65-EB9E-087A50CBE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 cstate="print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9766" b="89844" l="13514" r="100000">
                              <a14:backgroundMark x1="75135" y1="45313" x2="75135" y2="45313"/>
                              <a14:backgroundMark x1="72432" y1="51172" x2="72432" y2="51172"/>
                              <a14:backgroundMark x1="72432" y1="51172" x2="72973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626521" y="4232299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68" name="図 67" descr="アイコン&#10;&#10;自動的に生成された説明">
                  <a:extLst>
                    <a:ext uri="{FF2B5EF4-FFF2-40B4-BE49-F238E27FC236}">
                      <a16:creationId xmlns:a16="http://schemas.microsoft.com/office/drawing/2014/main" id="{7C33D9AC-E40F-C146-13E2-3483E96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 cstate="print"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ackgroundRemoval t="9766" b="89844" l="0" r="85821">
                              <a14:backgroundMark x1="36567" y1="45313" x2="36567" y2="45313"/>
                              <a14:backgroundMark x1="34328" y1="51172" x2="34328" y2="51172"/>
                              <a14:backgroundMark x1="34328" y1="51172" x2="35075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25571" y="4232668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72" name="図 71" descr="アイコン&#10;&#10;自動的に生成された説明">
                  <a:extLst>
                    <a:ext uri="{FF2B5EF4-FFF2-40B4-BE49-F238E27FC236}">
                      <a16:creationId xmlns:a16="http://schemas.microsoft.com/office/drawing/2014/main" id="{F121E68A-E4FC-91BB-A766-C3EFE4BB9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4" cstate="print">
                  <a:extLst>
                    <a:ext uri="{BEBA8EAE-BF5A-486C-A8C5-ECC9F3942E4B}">
                      <a14:imgProps xmlns:a14="http://schemas.microsoft.com/office/drawing/2010/main">
                        <a14:imgLayer r:embed="rId25">
                          <a14:imgEffect>
                            <a14:backgroundRemoval t="9766" b="89844" l="0" r="100000">
                              <a14:backgroundMark x1="61818" y1="45313" x2="61818" y2="45313"/>
                              <a14:backgroundMark x1="57273" y1="51172" x2="57273" y2="51172"/>
                              <a14:backgroundMark x1="57273" y1="51172" x2="58182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886467" y="4232299"/>
                  <a:ext cx="154434" cy="360000"/>
                </a:xfrm>
                <a:prstGeom prst="rect">
                  <a:avLst/>
                </a:prstGeom>
              </p:spPr>
            </p:pic>
          </p:grp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D60C5DA-9498-EEFC-D32A-14EC1D253A24}"/>
                  </a:ext>
                </a:extLst>
              </p:cNvPr>
              <p:cNvSpPr txBox="1"/>
              <p:nvPr/>
            </p:nvSpPr>
            <p:spPr>
              <a:xfrm>
                <a:off x="4693625" y="4291493"/>
                <a:ext cx="524788" cy="241980"/>
              </a:xfrm>
              <a:prstGeom prst="rect">
                <a:avLst/>
              </a:prstGeom>
              <a:noFill/>
            </p:spPr>
            <p:txBody>
              <a:bodyPr vert="horz"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100" b="1" dirty="0">
                    <a:solidFill>
                      <a:schemeClr val="bg1">
                        <a:lumMod val="50000"/>
                      </a:schemeClr>
                    </a:solidFill>
                    <a:latin typeface="MigMix 2P" panose="020B0503020203020204" pitchFamily="50" charset="-128"/>
                    <a:ea typeface="MigMix 2P" panose="020B0503020203020204" pitchFamily="50" charset="-128"/>
                    <a:cs typeface="MigMix 2P" panose="020B0503020203020204" pitchFamily="50" charset="-128"/>
                  </a:rPr>
                  <a:t>SPACE</a:t>
                </a:r>
                <a:endPara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endParaRPr>
              </a:p>
            </p:txBody>
          </p:sp>
        </p:grpSp>
      </p:grp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161824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321755" y="4552876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27D6283-F0EF-5BFB-E1A9-89E59D5B6F8E}"/>
              </a:ext>
            </a:extLst>
          </p:cNvPr>
          <p:cNvGrpSpPr/>
          <p:nvPr/>
        </p:nvGrpSpPr>
        <p:grpSpPr>
          <a:xfrm>
            <a:off x="2774669" y="4453792"/>
            <a:ext cx="1241249" cy="504086"/>
            <a:chOff x="2774669" y="4487183"/>
            <a:chExt cx="1241249" cy="504086"/>
          </a:xfrm>
        </p:grpSpPr>
        <p:sp>
          <p:nvSpPr>
            <p:cNvPr id="92" name="吹き出し: 線 91">
              <a:extLst>
                <a:ext uri="{FF2B5EF4-FFF2-40B4-BE49-F238E27FC236}">
                  <a16:creationId xmlns:a16="http://schemas.microsoft.com/office/drawing/2014/main" id="{373B8D91-C77B-E6A6-A313-A811EA938CF6}"/>
                </a:ext>
              </a:extLst>
            </p:cNvPr>
            <p:cNvSpPr/>
            <p:nvPr/>
          </p:nvSpPr>
          <p:spPr>
            <a:xfrm>
              <a:off x="2774669" y="4487183"/>
              <a:ext cx="743146" cy="226591"/>
            </a:xfrm>
            <a:prstGeom prst="borderCallout1">
              <a:avLst>
                <a:gd name="adj1" fmla="val 9730"/>
                <a:gd name="adj2" fmla="val 20152"/>
                <a:gd name="adj3" fmla="val -197179"/>
                <a:gd name="adj4" fmla="val 573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sp>
          <p:nvSpPr>
            <p:cNvPr id="93" name="吹き出し: 線 92">
              <a:extLst>
                <a:ext uri="{FF2B5EF4-FFF2-40B4-BE49-F238E27FC236}">
                  <a16:creationId xmlns:a16="http://schemas.microsoft.com/office/drawing/2014/main" id="{573388DD-3057-FD07-DE8B-1C8726C899BE}"/>
                </a:ext>
              </a:extLst>
            </p:cNvPr>
            <p:cNvSpPr/>
            <p:nvPr/>
          </p:nvSpPr>
          <p:spPr>
            <a:xfrm>
              <a:off x="2774669" y="4764678"/>
              <a:ext cx="1241249" cy="226591"/>
            </a:xfrm>
            <a:prstGeom prst="borderCallout1">
              <a:avLst>
                <a:gd name="adj1" fmla="val 9730"/>
                <a:gd name="adj2" fmla="val 88192"/>
                <a:gd name="adj3" fmla="val -305072"/>
                <a:gd name="adj4" fmla="val 816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 / 2P </a:t>
              </a:r>
              <a:r>
                <a:rPr kumimoji="1" lang="ja-JP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切替ボタン</a:t>
              </a:r>
              <a:endParaRPr lang="ja-JP" altLang="ja-JP" sz="1000" dirty="0">
                <a:effectLst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0" y="5128670"/>
            <a:ext cx="7559675" cy="195359"/>
          </a:xfrm>
          <a:prstGeom prst="rect">
            <a:avLst/>
          </a:prstGeom>
          <a:gradFill flip="none" rotWithShape="1">
            <a:gsLst>
              <a:gs pos="59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0">
                        <a14:imgEffect>
                          <a14:backgroundRemoval t="1702" b="88936" l="9766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AFA3-261C-A301-8BEB-5EC70E05A4FC}"/>
              </a:ext>
            </a:extLst>
          </p:cNvPr>
          <p:cNvSpPr/>
          <p:nvPr/>
        </p:nvSpPr>
        <p:spPr>
          <a:xfrm>
            <a:off x="-1" y="-25387"/>
            <a:ext cx="7559675" cy="3668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BA7313-B466-9813-727C-360D28DC2C50}"/>
              </a:ext>
            </a:extLst>
          </p:cNvPr>
          <p:cNvSpPr txBox="1"/>
          <p:nvPr/>
        </p:nvSpPr>
        <p:spPr>
          <a:xfrm>
            <a:off x="338316" y="-7104"/>
            <a:ext cx="7153980" cy="349383"/>
          </a:xfrm>
          <a:prstGeom prst="rect">
            <a:avLst/>
          </a:prstGeom>
          <a:noFill/>
        </p:spPr>
        <p:txBody>
          <a:bodyPr wrap="square" lIns="0" tIns="51082" rIns="0" bIns="51082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 for BIGTET</a:t>
            </a:r>
            <a:r>
              <a:rPr kumimoji="1" lang="ja-JP" altLang="en-US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セットアップ方法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D1BB06E-7863-724B-F534-5D787547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9" y="65809"/>
            <a:ext cx="203557" cy="20355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7BA4927-82F0-7E85-BBB7-4173DA4AB4A0}"/>
              </a:ext>
            </a:extLst>
          </p:cNvPr>
          <p:cNvGrpSpPr/>
          <p:nvPr/>
        </p:nvGrpSpPr>
        <p:grpSpPr>
          <a:xfrm>
            <a:off x="4260849" y="514505"/>
            <a:ext cx="3089275" cy="4279666"/>
            <a:chOff x="4260849" y="514505"/>
            <a:chExt cx="3089275" cy="42796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1D59A47-0EFF-4FE5-25CA-9CA5948D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 b="-1"/>
            <a:stretch/>
          </p:blipFill>
          <p:spPr>
            <a:xfrm>
              <a:off x="4260849" y="514505"/>
              <a:ext cx="3089275" cy="427966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62449" y="1952627"/>
              <a:ext cx="2537409" cy="419041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87" y="728090"/>
              <a:ext cx="2599963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A04A26-7813-C7E0-D4D0-A8C0A1E9A414}"/>
              </a:ext>
            </a:extLst>
          </p:cNvPr>
          <p:cNvGrpSpPr/>
          <p:nvPr/>
        </p:nvGrpSpPr>
        <p:grpSpPr>
          <a:xfrm>
            <a:off x="609427" y="3270659"/>
            <a:ext cx="3170409" cy="1523511"/>
            <a:chOff x="609427" y="3270659"/>
            <a:chExt cx="3170409" cy="15235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68ADD3-A5A6-35B5-097D-29F424533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609427" y="3270659"/>
              <a:ext cx="2374381" cy="15235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1903" y="3759507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497319" y="3462059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688974" y="3759508"/>
              <a:ext cx="2206626" cy="243362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4" y="344934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159</Words>
  <Application>Microsoft Office PowerPoint</Application>
  <PresentationFormat>ユーザー設定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NIMURA TAKASHI</cp:lastModifiedBy>
  <cp:revision>19</cp:revision>
  <cp:lastPrinted>2022-06-25T05:55:08Z</cp:lastPrinted>
  <dcterms:created xsi:type="dcterms:W3CDTF">2022-06-23T13:39:27Z</dcterms:created>
  <dcterms:modified xsi:type="dcterms:W3CDTF">2022-06-25T11:34:44Z</dcterms:modified>
</cp:coreProperties>
</file>