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3" t="901"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2" t="2029"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159</Words>
  <Application>Microsoft Office PowerPoint</Application>
  <PresentationFormat>ユーザー設定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18</cp:revision>
  <cp:lastPrinted>2022-06-25T05:55:08Z</cp:lastPrinted>
  <dcterms:created xsi:type="dcterms:W3CDTF">2022-06-23T13:39:27Z</dcterms:created>
  <dcterms:modified xsi:type="dcterms:W3CDTF">2022-06-25T07:33:25Z</dcterms:modified>
</cp:coreProperties>
</file>