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5327650"/>
  <p:notesSz cx="4657725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FFCC66"/>
    <a:srgbClr val="FFFF66"/>
    <a:srgbClr val="CCCC00"/>
    <a:srgbClr val="CC0000"/>
    <a:srgbClr val="ED7D31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7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5E7B023-5863-1EE8-CFBC-2C723057D835}"/>
              </a:ext>
            </a:extLst>
          </p:cNvPr>
          <p:cNvSpPr/>
          <p:nvPr/>
        </p:nvSpPr>
        <p:spPr>
          <a:xfrm>
            <a:off x="96124" y="2651861"/>
            <a:ext cx="7380000" cy="2434489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210784" y="4400600"/>
            <a:ext cx="2993636" cy="61047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454642" y="2767799"/>
            <a:ext cx="2881086" cy="2243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825B3C-393C-E355-A1F8-5E12C14E8CB1}"/>
              </a:ext>
            </a:extLst>
          </p:cNvPr>
          <p:cNvSpPr/>
          <p:nvPr/>
        </p:nvSpPr>
        <p:spPr>
          <a:xfrm>
            <a:off x="96124" y="433613"/>
            <a:ext cx="7380000" cy="2125258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3810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Ver0.3.1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7607D7-6FB6-8C13-1556-9917643D5D4C}"/>
              </a:ext>
            </a:extLst>
          </p:cNvPr>
          <p:cNvSpPr txBox="1"/>
          <p:nvPr/>
        </p:nvSpPr>
        <p:spPr>
          <a:xfrm>
            <a:off x="96125" y="-1869526"/>
            <a:ext cx="612917" cy="305789"/>
          </a:xfrm>
          <a:prstGeom prst="rect">
            <a:avLst/>
          </a:prstGeom>
          <a:noFill/>
        </p:spPr>
        <p:txBody>
          <a:bodyPr wrap="none" lIns="51082" tIns="0" rIns="51082" bIns="0" rtlCol="0">
            <a:spAutoFit/>
          </a:bodyPr>
          <a:lstStyle/>
          <a:p>
            <a:r>
              <a:rPr kumimoji="1" lang="ja-JP" altLang="en-US" sz="1987" dirty="0">
                <a:solidFill>
                  <a:schemeClr val="tx2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準備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D4A41C0-224C-0A8A-39CD-39F15FCD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26" y="2776365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4657A-0BDC-50E2-60FC-0EAD96BD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13" t="24287" r="18260" b="11986"/>
          <a:stretch/>
        </p:blipFill>
        <p:spPr>
          <a:xfrm>
            <a:off x="6390649" y="4488416"/>
            <a:ext cx="811606" cy="434838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17F7DF-D035-FD84-0A1C-06EB63DE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26" y="859370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672051" y="1087664"/>
            <a:ext cx="2529568" cy="22723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1602891" y="517333"/>
            <a:ext cx="1700202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25" y="544629"/>
            <a:ext cx="203773" cy="20377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4732BF-6BEB-1F09-AED0-6C1C028C5DC3}"/>
              </a:ext>
            </a:extLst>
          </p:cNvPr>
          <p:cNvGrpSpPr/>
          <p:nvPr/>
        </p:nvGrpSpPr>
        <p:grpSpPr>
          <a:xfrm>
            <a:off x="4460376" y="864167"/>
            <a:ext cx="2825525" cy="1576800"/>
            <a:chOff x="1910793" y="1831048"/>
            <a:chExt cx="2602430" cy="1444980"/>
          </a:xfrm>
          <a:effectLst>
            <a:outerShdw blurRad="50800" dir="2700000" algn="tl" rotWithShape="0">
              <a:srgbClr val="455A64">
                <a:alpha val="60000"/>
              </a:srgbClr>
            </a:outerShdw>
          </a:effectLst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9B23CCF-C167-7208-ED7B-C41680A0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46872"/>
            <a:stretch/>
          </p:blipFill>
          <p:spPr>
            <a:xfrm>
              <a:off x="1910793" y="1831048"/>
              <a:ext cx="2602430" cy="105342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CAEC319-C822-7861-91E3-76B5978F7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0252"/>
            <a:stretch/>
          </p:blipFill>
          <p:spPr>
            <a:xfrm>
              <a:off x="1910793" y="2884468"/>
              <a:ext cx="2602430" cy="391560"/>
            </a:xfrm>
            <a:prstGeom prst="rect">
              <a:avLst/>
            </a:prstGeom>
          </p:spPr>
        </p:pic>
      </p:grp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747318" y="1739606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955279" y="1742923"/>
            <a:ext cx="547501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名前修正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6170283" y="2173005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093252" y="1644470"/>
            <a:ext cx="1518983" cy="439099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プレイヤーリスト</a:t>
            </a:r>
            <a:b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　    設定画面を開く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307377" y="1371121"/>
            <a:ext cx="759279" cy="139725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6083197" y="1587411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735588" y="1589973"/>
            <a:ext cx="48844" cy="149633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33025" y="2285756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1792003" y="1525147"/>
            <a:ext cx="307481" cy="295017"/>
          </a:xfrm>
          <a:prstGeom prst="bentUpArrow">
            <a:avLst>
              <a:gd name="adj1" fmla="val 25000"/>
              <a:gd name="adj2" fmla="val 25000"/>
              <a:gd name="adj3" fmla="val 31101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3930674" y="1356024"/>
            <a:ext cx="170489" cy="807368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83918" y="1060426"/>
            <a:ext cx="2423006" cy="33339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145402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602576" y="517333"/>
            <a:ext cx="244520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プレイヤー名をリストに追加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759264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13" y="544629"/>
            <a:ext cx="203773" cy="20377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84B2FA-1CCF-51B3-A98D-E561DA6D5525}"/>
              </a:ext>
            </a:extLst>
          </p:cNvPr>
          <p:cNvSpPr txBox="1"/>
          <p:nvPr/>
        </p:nvSpPr>
        <p:spPr>
          <a:xfrm>
            <a:off x="269243" y="621190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 備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3273DB-EB61-01BB-C6DE-58FBAB877A64}"/>
              </a:ext>
            </a:extLst>
          </p:cNvPr>
          <p:cNvSpPr txBox="1"/>
          <p:nvPr/>
        </p:nvSpPr>
        <p:spPr>
          <a:xfrm>
            <a:off x="282447" y="3001074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配 信 中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918332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615707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615707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69584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FAD454-0EEE-D4A5-2076-C5522DF95D46}"/>
              </a:ext>
            </a:extLst>
          </p:cNvPr>
          <p:cNvGrpSpPr/>
          <p:nvPr/>
        </p:nvGrpSpPr>
        <p:grpSpPr>
          <a:xfrm>
            <a:off x="4615707" y="4532904"/>
            <a:ext cx="1846112" cy="360369"/>
            <a:chOff x="4626521" y="4232299"/>
            <a:chExt cx="1846112" cy="36036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6DBC901-27C8-23AC-D568-9A86EF7DBD26}"/>
                </a:ext>
              </a:extLst>
            </p:cNvPr>
            <p:cNvSpPr txBox="1"/>
            <p:nvPr/>
          </p:nvSpPr>
          <p:spPr>
            <a:xfrm>
              <a:off x="5392633" y="4291493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3751044-7675-96B8-88B0-7A8DF5688573}"/>
                </a:ext>
              </a:extLst>
            </p:cNvPr>
            <p:cNvGrpSpPr/>
            <p:nvPr/>
          </p:nvGrpSpPr>
          <p:grpSpPr>
            <a:xfrm>
              <a:off x="4626521" y="4232299"/>
              <a:ext cx="658996" cy="360369"/>
              <a:chOff x="4626521" y="4232299"/>
              <a:chExt cx="658996" cy="360369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25678A9-40ED-5C39-8BE4-29C9B145C9AF}"/>
                  </a:ext>
                </a:extLst>
              </p:cNvPr>
              <p:cNvGrpSpPr/>
              <p:nvPr/>
            </p:nvGrpSpPr>
            <p:grpSpPr>
              <a:xfrm>
                <a:off x="4626521" y="4232299"/>
                <a:ext cx="658996" cy="360369"/>
                <a:chOff x="4626521" y="4232299"/>
                <a:chExt cx="658996" cy="360369"/>
              </a:xfrm>
            </p:grpSpPr>
            <p:pic>
              <p:nvPicPr>
                <p:cNvPr id="65" name="図 64" descr="アイコン&#10;&#10;自動的に生成された説明">
                  <a:extLst>
                    <a:ext uri="{FF2B5EF4-FFF2-40B4-BE49-F238E27FC236}">
                      <a16:creationId xmlns:a16="http://schemas.microsoft.com/office/drawing/2014/main" id="{E4663CE9-4D0C-2D65-EB9E-087A50CBE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7793"/>
                <a:stretch/>
              </p:blipFill>
              <p:spPr>
                <a:xfrm>
                  <a:off x="4626521" y="4232299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68" name="図 67" descr="アイコン&#10;&#10;自動的に生成された説明">
                  <a:extLst>
                    <a:ext uri="{FF2B5EF4-FFF2-40B4-BE49-F238E27FC236}">
                      <a16:creationId xmlns:a16="http://schemas.microsoft.com/office/drawing/2014/main" id="{7C33D9AC-E40F-C146-13E2-3483E9637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3"/>
                <a:stretch/>
              </p:blipFill>
              <p:spPr>
                <a:xfrm>
                  <a:off x="5025571" y="4232668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72" name="図 71" descr="アイコン&#10;&#10;自動的に生成された説明">
                  <a:extLst>
                    <a:ext uri="{FF2B5EF4-FFF2-40B4-BE49-F238E27FC236}">
                      <a16:creationId xmlns:a16="http://schemas.microsoft.com/office/drawing/2014/main" id="{F121E68A-E4FC-91BB-A766-C3EFE4BB9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4" r="29309"/>
                <a:stretch/>
              </p:blipFill>
              <p:spPr>
                <a:xfrm>
                  <a:off x="4886467" y="4232299"/>
                  <a:ext cx="154434" cy="360000"/>
                </a:xfrm>
                <a:prstGeom prst="rect">
                  <a:avLst/>
                </a:prstGeom>
              </p:spPr>
            </p:pic>
          </p:grp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D60C5DA-9498-EEFC-D32A-14EC1D253A24}"/>
                  </a:ext>
                </a:extLst>
              </p:cNvPr>
              <p:cNvSpPr txBox="1"/>
              <p:nvPr/>
            </p:nvSpPr>
            <p:spPr>
              <a:xfrm>
                <a:off x="4693625" y="4291493"/>
                <a:ext cx="524788" cy="241980"/>
              </a:xfrm>
              <a:prstGeom prst="rect">
                <a:avLst/>
              </a:prstGeom>
              <a:noFill/>
            </p:spPr>
            <p:txBody>
              <a:bodyPr vert="horz"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100" b="1" dirty="0">
                    <a:solidFill>
                      <a:schemeClr val="bg1">
                        <a:lumMod val="50000"/>
                      </a:schemeClr>
                    </a:solidFill>
                    <a:latin typeface="MigMix 2P" panose="020B0503020203020204" pitchFamily="50" charset="-128"/>
                    <a:ea typeface="MigMix 2P" panose="020B0503020203020204" pitchFamily="50" charset="-128"/>
                    <a:cs typeface="MigMix 2P" panose="020B0503020203020204" pitchFamily="50" charset="-128"/>
                  </a:rPr>
                  <a:t>SPACE</a:t>
                </a:r>
                <a:endPara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endParaRPr>
              </a:p>
            </p:txBody>
          </p:sp>
        </p:grpSp>
      </p:grp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6D6F0E4-26EA-3B00-0CAE-55A638382EEE}"/>
              </a:ext>
            </a:extLst>
          </p:cNvPr>
          <p:cNvSpPr/>
          <p:nvPr/>
        </p:nvSpPr>
        <p:spPr>
          <a:xfrm rot="5400000" flipV="1">
            <a:off x="6161824" y="4611733"/>
            <a:ext cx="167317" cy="199790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321755" y="4552876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A27D6283-F0EF-5BFB-E1A9-89E59D5B6F8E}"/>
              </a:ext>
            </a:extLst>
          </p:cNvPr>
          <p:cNvGrpSpPr/>
          <p:nvPr/>
        </p:nvGrpSpPr>
        <p:grpSpPr>
          <a:xfrm>
            <a:off x="2774669" y="4453792"/>
            <a:ext cx="1241249" cy="504086"/>
            <a:chOff x="2774669" y="4487183"/>
            <a:chExt cx="1241249" cy="504086"/>
          </a:xfrm>
        </p:grpSpPr>
        <p:sp>
          <p:nvSpPr>
            <p:cNvPr id="92" name="吹き出し: 線 91">
              <a:extLst>
                <a:ext uri="{FF2B5EF4-FFF2-40B4-BE49-F238E27FC236}">
                  <a16:creationId xmlns:a16="http://schemas.microsoft.com/office/drawing/2014/main" id="{373B8D91-C77B-E6A6-A313-A811EA938CF6}"/>
                </a:ext>
              </a:extLst>
            </p:cNvPr>
            <p:cNvSpPr/>
            <p:nvPr/>
          </p:nvSpPr>
          <p:spPr>
            <a:xfrm>
              <a:off x="2774669" y="4487183"/>
              <a:ext cx="743146" cy="226591"/>
            </a:xfrm>
            <a:prstGeom prst="borderCallout1">
              <a:avLst>
                <a:gd name="adj1" fmla="val 9730"/>
                <a:gd name="adj2" fmla="val 20152"/>
                <a:gd name="adj3" fmla="val -197179"/>
                <a:gd name="adj4" fmla="val 573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sp>
          <p:nvSpPr>
            <p:cNvPr id="93" name="吹き出し: 線 92">
              <a:extLst>
                <a:ext uri="{FF2B5EF4-FFF2-40B4-BE49-F238E27FC236}">
                  <a16:creationId xmlns:a16="http://schemas.microsoft.com/office/drawing/2014/main" id="{573388DD-3057-FD07-DE8B-1C8726C899BE}"/>
                </a:ext>
              </a:extLst>
            </p:cNvPr>
            <p:cNvSpPr/>
            <p:nvPr/>
          </p:nvSpPr>
          <p:spPr>
            <a:xfrm>
              <a:off x="2774669" y="4764678"/>
              <a:ext cx="1241249" cy="226591"/>
            </a:xfrm>
            <a:prstGeom prst="borderCallout1">
              <a:avLst>
                <a:gd name="adj1" fmla="val 9730"/>
                <a:gd name="adj2" fmla="val 88192"/>
                <a:gd name="adj3" fmla="val -305072"/>
                <a:gd name="adj4" fmla="val 816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 / 2P </a:t>
              </a:r>
              <a:r>
                <a:rPr kumimoji="1" lang="ja-JP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切替ボタン</a:t>
              </a:r>
              <a:endParaRPr lang="ja-JP" altLang="ja-JP" sz="1000" dirty="0">
                <a:effectLst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0" y="5128670"/>
            <a:ext cx="7559675" cy="195359"/>
          </a:xfrm>
          <a:prstGeom prst="rect">
            <a:avLst/>
          </a:prstGeom>
          <a:gradFill flip="none" rotWithShape="1">
            <a:gsLst>
              <a:gs pos="59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72"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</TotalTime>
  <Words>89</Words>
  <Application>Microsoft Office PowerPoint</Application>
  <PresentationFormat>ユーザー設定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MigMix 2P</vt:lpstr>
      <vt:lpstr>Yu Gothic UI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nimtak</cp:lastModifiedBy>
  <cp:revision>8</cp:revision>
  <cp:lastPrinted>2022-06-24T14:59:27Z</cp:lastPrinted>
  <dcterms:created xsi:type="dcterms:W3CDTF">2022-06-23T13:39:27Z</dcterms:created>
  <dcterms:modified xsi:type="dcterms:W3CDTF">2022-06-24T15:09:53Z</dcterms:modified>
</cp:coreProperties>
</file>