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4657725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7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3810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7607D7-6FB6-8C13-1556-9917643D5D4C}"/>
              </a:ext>
            </a:extLst>
          </p:cNvPr>
          <p:cNvSpPr txBox="1"/>
          <p:nvPr/>
        </p:nvSpPr>
        <p:spPr>
          <a:xfrm>
            <a:off x="96125" y="-1869526"/>
            <a:ext cx="612917" cy="305789"/>
          </a:xfrm>
          <a:prstGeom prst="rect">
            <a:avLst/>
          </a:prstGeom>
          <a:noFill/>
        </p:spPr>
        <p:txBody>
          <a:bodyPr wrap="none" lIns="51082" tIns="0" rIns="51082" bIns="0" rtlCol="0">
            <a:spAutoFit/>
          </a:bodyPr>
          <a:lstStyle/>
          <a:p>
            <a:r>
              <a:rPr kumimoji="1" lang="ja-JP" altLang="en-US" sz="1987" dirty="0">
                <a:solidFill>
                  <a:schemeClr val="tx2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準備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24287" r="18260" b="11986"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6872"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0252"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7793"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3"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4" r="29309"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2"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231D074-D1BD-79FD-D397-AE452A83B68A}"/>
              </a:ext>
            </a:extLst>
          </p:cNvPr>
          <p:cNvGrpSpPr/>
          <p:nvPr/>
        </p:nvGrpSpPr>
        <p:grpSpPr>
          <a:xfrm>
            <a:off x="-1" y="-3810"/>
            <a:ext cx="7559675" cy="366899"/>
            <a:chOff x="-1" y="24393"/>
            <a:chExt cx="7559675" cy="36689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C5DAFA3-261C-A301-8BEB-5EC70E05A4FC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9BA7313-B466-9813-727C-360D28DC2C50}"/>
                </a:ext>
              </a:extLst>
            </p:cNvPr>
            <p:cNvSpPr txBox="1"/>
            <p:nvPr/>
          </p:nvSpPr>
          <p:spPr>
            <a:xfrm>
              <a:off x="338316" y="71623"/>
              <a:ext cx="7153980" cy="272439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セットアップ方法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D1BB06E-7863-724B-F534-5D787547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165260" y="1147116"/>
            <a:ext cx="4638515" cy="1640825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1200"/>
              </a:spcAft>
              <a:buFont typeface="+mj-lt"/>
              <a:buAutoNum type="arabicPeriod"/>
            </a:pP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 → </a:t>
            </a:r>
            <a:r>
              <a:rPr kumimoji="1" lang="en-US" altLang="ja-JP" sz="1100" b="1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[</a:t>
            </a:r>
            <a:r>
              <a:rPr kumimoji="1" lang="en-US" altLang="ja-JP" sz="1100" b="1" dirty="0" err="1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</a:t>
            </a:r>
            <a:r>
              <a:rPr kumimoji="1" lang="en-US" altLang="ja-JP" sz="1100" b="1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]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Aft>
                <a:spcPts val="1200"/>
              </a:spcAft>
              <a:buFont typeface="+mj-lt"/>
              <a:buAutoNum type="arabicPeriod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テンプレートフォルダ内に </a:t>
            </a:r>
            <a:r>
              <a:rPr kumimoji="1" lang="en-US" altLang="ja-JP" sz="1100" b="1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[</a:t>
            </a:r>
            <a:r>
              <a:rPr kumimoji="1" lang="en-US" altLang="ja-JP" sz="1100" b="1" dirty="0" err="1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</a:t>
            </a:r>
            <a:r>
              <a:rPr kumimoji="1" lang="en-US" altLang="ja-JP" sz="1100" b="1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]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フォルダをコピー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360000" lvl="1" indent="-180000">
              <a:lnSpc>
                <a:spcPts val="15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[</a:t>
            </a: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]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Aft>
                <a:spcPts val="1200"/>
              </a:spcAft>
              <a:buFont typeface="+mj-lt"/>
              <a:buAutoNum type="arabicPeriod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[</a:t>
            </a:r>
            <a:r>
              <a:rPr kumimoji="1" lang="en-US" altLang="ja-JP" sz="1100" b="1" dirty="0" err="1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</a:t>
            </a:r>
            <a:r>
              <a:rPr kumimoji="1" lang="en-US" altLang="ja-JP" sz="1100" b="1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]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内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[PlayerControl.exe]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を実行するとアプリ起動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360000" lvl="1" indent="-180000">
              <a:lnSpc>
                <a:spcPts val="15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デスクトップなどにショートカットを作成してご利用ください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A26A592-F980-7C22-0705-833C3AD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5" y="807194"/>
            <a:ext cx="2570337" cy="346925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D914C5D-CC85-783C-3F68-7F38B1E5CE9D}"/>
              </a:ext>
            </a:extLst>
          </p:cNvPr>
          <p:cNvSpPr/>
          <p:nvPr/>
        </p:nvSpPr>
        <p:spPr>
          <a:xfrm>
            <a:off x="4834818" y="1797050"/>
            <a:ext cx="1794582" cy="347312"/>
          </a:xfrm>
          <a:prstGeom prst="rect">
            <a:avLst/>
          </a:prstGeom>
          <a:noFill/>
          <a:ln w="28575" cap="rnd">
            <a:solidFill>
              <a:srgbClr val="ED7D3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C34692D-DC7F-ADCF-420F-572E1BCC2DA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879850" y="1970706"/>
            <a:ext cx="9549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E210379-8CE9-E068-63ED-A60E5442EA2B}"/>
              </a:ext>
            </a:extLst>
          </p:cNvPr>
          <p:cNvGrpSpPr/>
          <p:nvPr/>
        </p:nvGrpSpPr>
        <p:grpSpPr>
          <a:xfrm>
            <a:off x="1006018" y="3188411"/>
            <a:ext cx="2352744" cy="1250291"/>
            <a:chOff x="758756" y="2284059"/>
            <a:chExt cx="2496776" cy="1326832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A16169B4-6F53-732F-74D9-7ACC64581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756" y="2284059"/>
              <a:ext cx="2496776" cy="1326832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778D9F8-80B1-A7F3-E2CE-CF0FEE0BC371}"/>
                </a:ext>
              </a:extLst>
            </p:cNvPr>
            <p:cNvSpPr/>
            <p:nvPr/>
          </p:nvSpPr>
          <p:spPr>
            <a:xfrm>
              <a:off x="793749" y="2520950"/>
              <a:ext cx="2212976" cy="199186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</p:grpSp>
      <p:pic>
        <p:nvPicPr>
          <p:cNvPr id="31" name="図 30">
            <a:extLst>
              <a:ext uri="{FF2B5EF4-FFF2-40B4-BE49-F238E27FC236}">
                <a16:creationId xmlns:a16="http://schemas.microsoft.com/office/drawing/2014/main" id="{1CA41622-74E1-57CB-A256-58C13DC67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33" y="3485860"/>
            <a:ext cx="657933" cy="554922"/>
          </a:xfrm>
          <a:prstGeom prst="rect">
            <a:avLst/>
          </a:prstGeom>
        </p:spPr>
      </p:pic>
      <p:sp>
        <p:nvSpPr>
          <p:cNvPr id="32" name="矢印: 下カーブ 31">
            <a:extLst>
              <a:ext uri="{FF2B5EF4-FFF2-40B4-BE49-F238E27FC236}">
                <a16:creationId xmlns:a16="http://schemas.microsoft.com/office/drawing/2014/main" id="{140092E7-F386-2DA2-A4EE-0C903E0A6775}"/>
              </a:ext>
            </a:extLst>
          </p:cNvPr>
          <p:cNvSpPr/>
          <p:nvPr/>
        </p:nvSpPr>
        <p:spPr>
          <a:xfrm>
            <a:off x="2889346" y="3059014"/>
            <a:ext cx="1149254" cy="371013"/>
          </a:xfrm>
          <a:prstGeom prst="curvedDownArrow">
            <a:avLst>
              <a:gd name="adj1" fmla="val 45808"/>
              <a:gd name="adj2" fmla="val 79542"/>
              <a:gd name="adj3" fmla="val 2174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143</Words>
  <Application>Microsoft Office PowerPoint</Application>
  <PresentationFormat>ユーザー設定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nimtak</cp:lastModifiedBy>
  <cp:revision>10</cp:revision>
  <cp:lastPrinted>2022-06-24T14:59:27Z</cp:lastPrinted>
  <dcterms:created xsi:type="dcterms:W3CDTF">2022-06-23T13:39:27Z</dcterms:created>
  <dcterms:modified xsi:type="dcterms:W3CDTF">2022-06-24T18:20:57Z</dcterms:modified>
</cp:coreProperties>
</file>