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87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56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7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5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22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9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7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79B0-A142-475C-8DA8-2AECB20BFAC3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39C-B7B7-4B4A-BD06-C57103E64A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85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94327"/>
            <a:ext cx="9144000" cy="27156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3602038"/>
            <a:ext cx="7559040" cy="16557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0" y="3736658"/>
            <a:ext cx="1386522" cy="13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290225"/>
            <a:ext cx="3159760" cy="2592075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7633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290225"/>
            <a:ext cx="3159760" cy="2592075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7633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290225"/>
            <a:ext cx="3159760" cy="2592075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7633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290225"/>
            <a:ext cx="3159760" cy="2592075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7633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290225"/>
            <a:ext cx="3159760" cy="2592075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67633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Amélie COLLIN</dc:creator>
  <cp:lastModifiedBy>Amélie COLLIN</cp:lastModifiedBy>
  <cp:revision>15</cp:revision>
  <dcterms:created xsi:type="dcterms:W3CDTF">2018-12-08T18:05:57Z</dcterms:created>
  <dcterms:modified xsi:type="dcterms:W3CDTF">2018-12-08T20:45:05Z</dcterms:modified>
</cp:coreProperties>
</file>