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371" y="812941"/>
            <a:ext cx="9786815" cy="784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TEXT CLASSIFICATION USING KERAS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177235"/>
            <a:ext cx="10993546" cy="299897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401437" y="1493417"/>
            <a:ext cx="1099354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dobe Caslon Pro Bold" panose="0205070206050A020403" pitchFamily="18" charset="0"/>
              </a:rPr>
              <a:t>This lecture allow you to do text classification starting from raw text.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dobe Caslon Pro Bold" panose="0205070206050A020403" pitchFamily="18" charset="0"/>
              </a:rPr>
              <a:t>Text Vectorization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dobe Caslon Pro Bold" panose="0205070206050A020403" pitchFamily="18" charset="0"/>
              </a:rPr>
              <a:t> has been used for word splitting &amp; indexing.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1" y="3528627"/>
            <a:ext cx="5553075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71" y="4676722"/>
            <a:ext cx="5324475" cy="571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953" y="4133028"/>
            <a:ext cx="183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LOADING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107" y="3130732"/>
            <a:ext cx="183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SET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rot="10800000" flipV="1">
            <a:off x="581192" y="5334909"/>
            <a:ext cx="1098843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dobe Caslon Pro Bold" panose="0205070206050A020403" pitchFamily="18" charset="0"/>
              </a:rPr>
              <a:t>Let's generate the training, validation, and test datasets. The validation and training datasets are generated from two subsets of the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dobe Caslon Pro Bold" panose="0205070206050A020403" pitchFamily="18" charset="0"/>
              </a:rPr>
              <a:t>train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dobe Caslon Pro Bold" panose="0205070206050A020403" pitchFamily="18" charset="0"/>
              </a:rPr>
              <a:t> directory, with 20% of samples going to the validation dataset and 80% going to the training dataset.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77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3292" y="867506"/>
            <a:ext cx="912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TRAINING AND VALIDATION </a:t>
            </a:r>
            <a:endParaRPr lang="en-US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 rot="10800000" flipV="1">
            <a:off x="203199" y="1329171"/>
            <a:ext cx="1187938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dobe Caslon Pro Bold" panose="0205070206050A020403" pitchFamily="18" charset="0"/>
              </a:rPr>
              <a:t>When using the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dobe Caslon Pro Bold" panose="0205070206050A020403" pitchFamily="18" charset="0"/>
              </a:rPr>
              <a:t>validation_split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dobe Caslon Pro Bold" panose="0205070206050A020403" pitchFamily="18" charset="0"/>
              </a:rPr>
              <a:t> &amp;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dobe Caslon Pro Bold" panose="0205070206050A020403" pitchFamily="18" charset="0"/>
              </a:rPr>
              <a:t>subset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dobe Caslon Pro Bold" panose="0205070206050A020403" pitchFamily="18" charset="0"/>
              </a:rPr>
              <a:t> arguments, make sure to either specify a random seed, or to pass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Adobe Caslon Pro Bold" panose="0205070206050A020403" pitchFamily="18" charset="0"/>
              </a:rPr>
              <a:t>shuffle=False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dobe Caslon Pro Bold" panose="0205070206050A020403" pitchFamily="18" charset="0"/>
              </a:rPr>
              <a:t>, so that the validation &amp; training splits you get have no overlap.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18" y="2403475"/>
            <a:ext cx="5529751" cy="47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177235"/>
            <a:ext cx="10993546" cy="299897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56431" y="979684"/>
            <a:ext cx="25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AUGMENTATION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86" y="789355"/>
            <a:ext cx="5740878" cy="5994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524" y="979684"/>
            <a:ext cx="5076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dobe Caslon Pro Bold" panose="0205070206050A020403" pitchFamily="18" charset="0"/>
              </a:rPr>
              <a:t>PREPARING DATA SET</a:t>
            </a:r>
            <a:endParaRPr lang="en-US" sz="32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641571"/>
            <a:ext cx="8794839" cy="784306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DATA </a:t>
            </a:r>
            <a:r>
              <a:rPr lang="en-US" b="1" dirty="0" smtClean="0"/>
              <a:t>VECTORIZATION &amp; DATA MODEL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177235"/>
            <a:ext cx="10993546" cy="299897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2684279"/>
            <a:ext cx="4943231" cy="2301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182" y="1574494"/>
            <a:ext cx="63722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27999"/>
            <a:ext cx="8794839" cy="784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</a:t>
            </a:r>
            <a:r>
              <a:rPr lang="en-US" dirty="0" smtClean="0"/>
              <a:t>TRAINING AND TESTING OF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177235"/>
            <a:ext cx="10993546" cy="299897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0" y="1558944"/>
            <a:ext cx="4943475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70" y="4254344"/>
            <a:ext cx="5734050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370" y="2725070"/>
            <a:ext cx="6334125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370" y="5232644"/>
            <a:ext cx="63531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180</TotalTime>
  <Words>59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Caslon Pro Bold</vt:lpstr>
      <vt:lpstr>Arial</vt:lpstr>
      <vt:lpstr>Gill Sans MT</vt:lpstr>
      <vt:lpstr>Wingdings 2</vt:lpstr>
      <vt:lpstr>Dividend</vt:lpstr>
      <vt:lpstr> TEXT CLASSIFICATION USING KERAS                            </vt:lpstr>
      <vt:lpstr>PowerPoint Presentation</vt:lpstr>
      <vt:lpstr>PowerPoint Presentation</vt:lpstr>
      <vt:lpstr> DATA VECTORIZATION &amp; DATA MODEL</vt:lpstr>
      <vt:lpstr>       TRAINING AND TESTING OF MODEL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Programe: 8-sided dice that runs on a quantum computer</dc:title>
  <dc:creator>junaid</dc:creator>
  <cp:lastModifiedBy>junaid</cp:lastModifiedBy>
  <cp:revision>37</cp:revision>
  <dcterms:created xsi:type="dcterms:W3CDTF">2021-05-27T07:41:34Z</dcterms:created>
  <dcterms:modified xsi:type="dcterms:W3CDTF">2021-05-29T15:24:18Z</dcterms:modified>
</cp:coreProperties>
</file>