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lexandria Bold" charset="1" panose="00000000000000000000"/>
      <p:regular r:id="rId19"/>
    </p:embeddedFont>
    <p:embeddedFont>
      <p:font typeface="Garet" charset="1" panose="00000000000000000000"/>
      <p:regular r:id="rId20"/>
    </p:embeddedFont>
    <p:embeddedFont>
      <p:font typeface="Canva Sans" charset="1" panose="020B0503030501040103"/>
      <p:regular r:id="rId21"/>
    </p:embeddedFont>
    <p:embeddedFont>
      <p:font typeface="Garet Bold" charset="1" panose="00000000000000000000"/>
      <p:regular r:id="rId22"/>
    </p:embeddedFont>
    <p:embeddedFont>
      <p:font typeface="Alexandria" charset="1" panose="00000000000000000000"/>
      <p:regular r:id="rId23"/>
    </p:embeddedFont>
    <p:embeddedFont>
      <p:font typeface="Blosta Script" charset="1" panose="02000507000000020002"/>
      <p:regular r:id="rId24"/>
    </p:embeddedFont>
    <p:embeddedFont>
      <p:font typeface="Foda Display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gantarajesh0905-gr.github.io/NM/" TargetMode="External" Type="http://schemas.openxmlformats.org/officeDocument/2006/relationships/hyperlink"/><Relationship Id="rId11" Target="https://gantarajesh0905-gr.github.io/NM/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13890343" y="5516388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212327">
            <a:off x="-1633813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2020970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176744">
            <a:off x="12281842" y="-3234705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2348517" y="-3496396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542546" y="3976694"/>
            <a:ext cx="19373092" cy="2095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133"/>
              </a:lnSpc>
            </a:pPr>
            <a:r>
              <a:rPr lang="en-US" b="true" sz="12238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DIGITAL PORTFOLIO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62982" y="6041552"/>
            <a:ext cx="10162036" cy="772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6"/>
              </a:lnSpc>
              <a:spcBef>
                <a:spcPct val="0"/>
              </a:spcBef>
            </a:pPr>
            <a:r>
              <a:rPr lang="en-US" sz="44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By Ganta Rajesh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5873171" y="8202929"/>
            <a:ext cx="6233611" cy="820264"/>
            <a:chOff x="0" y="0"/>
            <a:chExt cx="1641774" cy="21603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41774" cy="216037"/>
            </a:xfrm>
            <a:custGeom>
              <a:avLst/>
              <a:gdLst/>
              <a:ahLst/>
              <a:cxnLst/>
              <a:rect r="r" b="b" t="t" l="l"/>
              <a:pathLst>
                <a:path h="216037" w="1641774">
                  <a:moveTo>
                    <a:pt x="70792" y="0"/>
                  </a:moveTo>
                  <a:lnTo>
                    <a:pt x="1570982" y="0"/>
                  </a:lnTo>
                  <a:cubicBezTo>
                    <a:pt x="1610079" y="0"/>
                    <a:pt x="1641774" y="31695"/>
                    <a:pt x="1641774" y="70792"/>
                  </a:cubicBezTo>
                  <a:lnTo>
                    <a:pt x="1641774" y="145245"/>
                  </a:lnTo>
                  <a:cubicBezTo>
                    <a:pt x="1641774" y="164020"/>
                    <a:pt x="1634316" y="182026"/>
                    <a:pt x="1621040" y="195302"/>
                  </a:cubicBezTo>
                  <a:cubicBezTo>
                    <a:pt x="1607763" y="208578"/>
                    <a:pt x="1589757" y="216037"/>
                    <a:pt x="1570982" y="216037"/>
                  </a:cubicBezTo>
                  <a:lnTo>
                    <a:pt x="70792" y="216037"/>
                  </a:lnTo>
                  <a:cubicBezTo>
                    <a:pt x="31695" y="216037"/>
                    <a:pt x="0" y="184342"/>
                    <a:pt x="0" y="145245"/>
                  </a:cubicBezTo>
                  <a:lnTo>
                    <a:pt x="0" y="70792"/>
                  </a:lnTo>
                  <a:cubicBezTo>
                    <a:pt x="0" y="52017"/>
                    <a:pt x="7458" y="34011"/>
                    <a:pt x="20734" y="20734"/>
                  </a:cubicBezTo>
                  <a:cubicBezTo>
                    <a:pt x="34011" y="7458"/>
                    <a:pt x="52017" y="0"/>
                    <a:pt x="70792" y="0"/>
                  </a:cubicBezTo>
                  <a:close/>
                </a:path>
              </a:pathLst>
            </a:custGeom>
            <a:solidFill>
              <a:srgbClr val="545454"/>
            </a:solidFill>
            <a:ln w="38100" cap="rnd">
              <a:solidFill>
                <a:srgbClr val="545454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641774" cy="254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7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158305" y="8296621"/>
            <a:ext cx="9971389" cy="56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5"/>
              </a:lnSpc>
              <a:spcBef>
                <a:spcPct val="0"/>
              </a:spcBef>
            </a:pPr>
            <a:r>
              <a:rPr lang="en-US" sz="3296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rajeshg0905@gmail.com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0" y="5349374"/>
            <a:ext cx="3878199" cy="4114800"/>
          </a:xfrm>
          <a:custGeom>
            <a:avLst/>
            <a:gdLst/>
            <a:ahLst/>
            <a:cxnLst/>
            <a:rect r="r" b="b" t="t" l="l"/>
            <a:pathLst>
              <a:path h="4114800" w="3878199">
                <a:moveTo>
                  <a:pt x="0" y="0"/>
                </a:moveTo>
                <a:lnTo>
                  <a:pt x="3878199" y="0"/>
                </a:lnTo>
                <a:lnTo>
                  <a:pt x="38781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02170" y="876300"/>
            <a:ext cx="16683661" cy="2840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FEATURES AND FUNCTIONALITY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541415" y="3989467"/>
            <a:ext cx="11672841" cy="408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Responsive navigation bar with hamburger menu for mobile view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Skills section displayed using simple list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Certificates section displayed in grid format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Contact details with email,-phone number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Footer copyright</a:t>
            </a: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821514" y="1151189"/>
            <a:ext cx="2289612" cy="2306386"/>
          </a:xfrm>
          <a:custGeom>
            <a:avLst/>
            <a:gdLst/>
            <a:ahLst/>
            <a:cxnLst/>
            <a:rect r="r" b="b" t="t" l="l"/>
            <a:pathLst>
              <a:path h="2306386" w="2289612">
                <a:moveTo>
                  <a:pt x="0" y="0"/>
                </a:moveTo>
                <a:lnTo>
                  <a:pt x="2289612" y="0"/>
                </a:lnTo>
                <a:lnTo>
                  <a:pt x="2289612" y="2306386"/>
                </a:lnTo>
                <a:lnTo>
                  <a:pt x="0" y="23063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4400122" y="7724839"/>
            <a:ext cx="2289612" cy="2306386"/>
          </a:xfrm>
          <a:custGeom>
            <a:avLst/>
            <a:gdLst/>
            <a:ahLst/>
            <a:cxnLst/>
            <a:rect r="r" b="b" t="t" l="l"/>
            <a:pathLst>
              <a:path h="2306386" w="2289612">
                <a:moveTo>
                  <a:pt x="0" y="0"/>
                </a:moveTo>
                <a:lnTo>
                  <a:pt x="2289612" y="0"/>
                </a:lnTo>
                <a:lnTo>
                  <a:pt x="2289612" y="2306386"/>
                </a:lnTo>
                <a:lnTo>
                  <a:pt x="0" y="23063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3264890" y="5060800"/>
            <a:ext cx="7315200" cy="465513"/>
          </a:xfrm>
          <a:custGeom>
            <a:avLst/>
            <a:gdLst/>
            <a:ahLst/>
            <a:cxnLst/>
            <a:rect r="r" b="b" t="t" l="l"/>
            <a:pathLst>
              <a:path h="465513" w="7315200">
                <a:moveTo>
                  <a:pt x="0" y="0"/>
                </a:moveTo>
                <a:lnTo>
                  <a:pt x="7315200" y="0"/>
                </a:lnTo>
                <a:lnTo>
                  <a:pt x="7315200" y="465513"/>
                </a:lnTo>
                <a:lnTo>
                  <a:pt x="0" y="4655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-2357844" y="5060800"/>
            <a:ext cx="7315200" cy="465513"/>
          </a:xfrm>
          <a:custGeom>
            <a:avLst/>
            <a:gdLst/>
            <a:ahLst/>
            <a:cxnLst/>
            <a:rect r="r" b="b" t="t" l="l"/>
            <a:pathLst>
              <a:path h="465513" w="7315200">
                <a:moveTo>
                  <a:pt x="0" y="0"/>
                </a:moveTo>
                <a:lnTo>
                  <a:pt x="7315200" y="0"/>
                </a:lnTo>
                <a:lnTo>
                  <a:pt x="7315200" y="465513"/>
                </a:lnTo>
                <a:lnTo>
                  <a:pt x="0" y="4655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011305" y="1572755"/>
            <a:ext cx="2559558" cy="7685545"/>
          </a:xfrm>
          <a:custGeom>
            <a:avLst/>
            <a:gdLst/>
            <a:ahLst/>
            <a:cxnLst/>
            <a:rect r="r" b="b" t="t" l="l"/>
            <a:pathLst>
              <a:path h="7685545" w="2559558">
                <a:moveTo>
                  <a:pt x="0" y="0"/>
                </a:moveTo>
                <a:lnTo>
                  <a:pt x="2559558" y="0"/>
                </a:lnTo>
                <a:lnTo>
                  <a:pt x="2559558" y="7685545"/>
                </a:lnTo>
                <a:lnTo>
                  <a:pt x="0" y="768554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243453"/>
            <a:ext cx="18288000" cy="1392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RESULTS AND SCREENSHOTS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08470" y="8635496"/>
            <a:ext cx="5602835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Portfolio mobile 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5400000">
            <a:off x="13368944" y="4910744"/>
            <a:ext cx="7315200" cy="465513"/>
          </a:xfrm>
          <a:custGeom>
            <a:avLst/>
            <a:gdLst/>
            <a:ahLst/>
            <a:cxnLst/>
            <a:rect r="r" b="b" t="t" l="l"/>
            <a:pathLst>
              <a:path h="465513" w="7315200">
                <a:moveTo>
                  <a:pt x="0" y="0"/>
                </a:moveTo>
                <a:lnTo>
                  <a:pt x="7315200" y="0"/>
                </a:lnTo>
                <a:lnTo>
                  <a:pt x="7315200" y="465512"/>
                </a:lnTo>
                <a:lnTo>
                  <a:pt x="0" y="4655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400000">
            <a:off x="9934525" y="4910744"/>
            <a:ext cx="7315200" cy="465513"/>
          </a:xfrm>
          <a:custGeom>
            <a:avLst/>
            <a:gdLst/>
            <a:ahLst/>
            <a:cxnLst/>
            <a:rect r="r" b="b" t="t" l="l"/>
            <a:pathLst>
              <a:path h="465513" w="7315200">
                <a:moveTo>
                  <a:pt x="0" y="0"/>
                </a:moveTo>
                <a:lnTo>
                  <a:pt x="7315200" y="0"/>
                </a:lnTo>
                <a:lnTo>
                  <a:pt x="7315200" y="465512"/>
                </a:lnTo>
                <a:lnTo>
                  <a:pt x="0" y="4655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4736931" y="7548978"/>
            <a:ext cx="2289612" cy="2306386"/>
          </a:xfrm>
          <a:custGeom>
            <a:avLst/>
            <a:gdLst/>
            <a:ahLst/>
            <a:cxnLst/>
            <a:rect r="r" b="b" t="t" l="l"/>
            <a:pathLst>
              <a:path h="2306386" w="2289612">
                <a:moveTo>
                  <a:pt x="0" y="0"/>
                </a:moveTo>
                <a:lnTo>
                  <a:pt x="2289613" y="0"/>
                </a:lnTo>
                <a:lnTo>
                  <a:pt x="2289613" y="2306386"/>
                </a:lnTo>
                <a:lnTo>
                  <a:pt x="0" y="23063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592125" y="1151189"/>
            <a:ext cx="2289612" cy="2306386"/>
          </a:xfrm>
          <a:custGeom>
            <a:avLst/>
            <a:gdLst/>
            <a:ahLst/>
            <a:cxnLst/>
            <a:rect r="r" b="b" t="t" l="l"/>
            <a:pathLst>
              <a:path h="2306386" w="2289612">
                <a:moveTo>
                  <a:pt x="0" y="0"/>
                </a:moveTo>
                <a:lnTo>
                  <a:pt x="2289613" y="0"/>
                </a:lnTo>
                <a:lnTo>
                  <a:pt x="2289613" y="2306386"/>
                </a:lnTo>
                <a:lnTo>
                  <a:pt x="0" y="23063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75388" y="1790510"/>
            <a:ext cx="4871477" cy="7409633"/>
          </a:xfrm>
          <a:custGeom>
            <a:avLst/>
            <a:gdLst/>
            <a:ahLst/>
            <a:cxnLst/>
            <a:rect r="r" b="b" t="t" l="l"/>
            <a:pathLst>
              <a:path h="7409633" w="4871477">
                <a:moveTo>
                  <a:pt x="0" y="0"/>
                </a:moveTo>
                <a:lnTo>
                  <a:pt x="4871477" y="0"/>
                </a:lnTo>
                <a:lnTo>
                  <a:pt x="4871477" y="7409633"/>
                </a:lnTo>
                <a:lnTo>
                  <a:pt x="0" y="740963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546865" y="1569282"/>
            <a:ext cx="5740598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Portfolio desktop view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43857" y="2287979"/>
            <a:ext cx="11400286" cy="346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This portfolio project highlights my journey as a B.Sc. Computer Science student. It showcases my interests, skills, and projects in a clean, responsive layout. The site is simple, beginner-friendly, and functional across desktop and mobile.</a:t>
            </a:r>
          </a:p>
          <a:p>
            <a:pPr algn="ctr">
              <a:lnSpc>
                <a:spcPts val="4576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970511" y="5349380"/>
            <a:ext cx="4517246" cy="4114800"/>
          </a:xfrm>
          <a:custGeom>
            <a:avLst/>
            <a:gdLst/>
            <a:ahLst/>
            <a:cxnLst/>
            <a:rect r="r" b="b" t="t" l="l"/>
            <a:pathLst>
              <a:path h="4114800" w="4517246">
                <a:moveTo>
                  <a:pt x="0" y="0"/>
                </a:moveTo>
                <a:lnTo>
                  <a:pt x="4517246" y="0"/>
                </a:lnTo>
                <a:lnTo>
                  <a:pt x="45172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6460687"/>
            <a:ext cx="2841394" cy="3036010"/>
          </a:xfrm>
          <a:custGeom>
            <a:avLst/>
            <a:gdLst/>
            <a:ahLst/>
            <a:cxnLst/>
            <a:rect r="r" b="b" t="t" l="l"/>
            <a:pathLst>
              <a:path h="3036010" w="2841394">
                <a:moveTo>
                  <a:pt x="0" y="0"/>
                </a:moveTo>
                <a:lnTo>
                  <a:pt x="2841394" y="0"/>
                </a:lnTo>
                <a:lnTo>
                  <a:pt x="2841394" y="3036011"/>
                </a:lnTo>
                <a:lnTo>
                  <a:pt x="0" y="30360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41415" y="876300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93214" y="8626392"/>
            <a:ext cx="6807170" cy="837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1"/>
              </a:lnSpc>
            </a:pPr>
            <a:r>
              <a:rPr lang="en-US" sz="9763">
                <a:solidFill>
                  <a:srgbClr val="000000"/>
                </a:solidFill>
                <a:latin typeface="Blosta Script"/>
                <a:ea typeface="Blosta Script"/>
                <a:cs typeface="Blosta Script"/>
                <a:sym typeface="Blosta Script"/>
              </a:rPr>
              <a:t>R ajesh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33841" y="5898757"/>
            <a:ext cx="355937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10" tooltip="https://gantarajesh0905-gr.github.io/NM/"/>
              </a:rPr>
              <a:t>visit my portfolio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33841" y="6412472"/>
            <a:ext cx="857592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11" tooltip="https://gantarajesh0905-gr.github.io/NM/"/>
              </a:rPr>
              <a:t>https://gantarajesh0905-gr.github.io/NM/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269216" y="6114542"/>
            <a:ext cx="4553602" cy="4114800"/>
          </a:xfrm>
          <a:custGeom>
            <a:avLst/>
            <a:gdLst/>
            <a:ahLst/>
            <a:cxnLst/>
            <a:rect r="r" b="b" t="t" l="l"/>
            <a:pathLst>
              <a:path h="4114800" w="4553602">
                <a:moveTo>
                  <a:pt x="0" y="0"/>
                </a:moveTo>
                <a:lnTo>
                  <a:pt x="4553602" y="0"/>
                </a:lnTo>
                <a:lnTo>
                  <a:pt x="45536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26517" y="5767862"/>
            <a:ext cx="4787739" cy="1103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2"/>
              </a:lnSpc>
            </a:pPr>
            <a:r>
              <a:rPr lang="en-US" sz="12765">
                <a:solidFill>
                  <a:srgbClr val="000000"/>
                </a:solidFill>
                <a:latin typeface="Blosta Script"/>
                <a:ea typeface="Blosta Script"/>
                <a:cs typeface="Blosta Script"/>
                <a:sym typeface="Blosta Script"/>
              </a:rPr>
              <a:t>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557613" y="2697032"/>
            <a:ext cx="14567973" cy="341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46"/>
              </a:lnSpc>
            </a:pPr>
            <a:r>
              <a:rPr lang="en-US" sz="15558">
                <a:solidFill>
                  <a:srgbClr val="000000"/>
                </a:solidFill>
                <a:latin typeface="Foda Display"/>
                <a:ea typeface="Foda Display"/>
                <a:cs typeface="Foda Display"/>
                <a:sym typeface="Foda Display"/>
              </a:rPr>
              <a:t>THANKING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319816"/>
            <a:ext cx="13211902" cy="373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72"/>
              </a:lnSpc>
            </a:pPr>
            <a:r>
              <a:rPr lang="en-US" sz="3551">
                <a:solidFill>
                  <a:srgbClr val="3F3D3E"/>
                </a:solidFill>
                <a:latin typeface="Canva Sans"/>
                <a:ea typeface="Canva Sans"/>
                <a:cs typeface="Canva Sans"/>
                <a:sym typeface="Canva Sans"/>
              </a:rPr>
              <a:t>STUDENT NAME    : Ganta Rajesh</a:t>
            </a:r>
          </a:p>
          <a:p>
            <a:pPr algn="just">
              <a:lnSpc>
                <a:spcPts val="4972"/>
              </a:lnSpc>
            </a:pPr>
            <a:r>
              <a:rPr lang="en-US" sz="3551">
                <a:solidFill>
                  <a:srgbClr val="3F3D3E"/>
                </a:solidFill>
                <a:latin typeface="Canva Sans"/>
                <a:ea typeface="Canva Sans"/>
                <a:cs typeface="Canva Sans"/>
                <a:sym typeface="Canva Sans"/>
              </a:rPr>
              <a:t>REGISTER NO         : 222411455</a:t>
            </a:r>
          </a:p>
          <a:p>
            <a:pPr algn="just">
              <a:lnSpc>
                <a:spcPts val="4972"/>
              </a:lnSpc>
            </a:pPr>
            <a:r>
              <a:rPr lang="en-US" sz="3551">
                <a:solidFill>
                  <a:srgbClr val="3F3D3E"/>
                </a:solidFill>
                <a:latin typeface="Canva Sans"/>
                <a:ea typeface="Canva Sans"/>
                <a:cs typeface="Canva Sans"/>
                <a:sym typeface="Canva Sans"/>
              </a:rPr>
              <a:t>NMID                         : 782447E99D454318BDC429B32053F08A </a:t>
            </a:r>
          </a:p>
          <a:p>
            <a:pPr algn="just">
              <a:lnSpc>
                <a:spcPts val="4972"/>
              </a:lnSpc>
            </a:pPr>
            <a:r>
              <a:rPr lang="en-US" sz="3551">
                <a:solidFill>
                  <a:srgbClr val="3F3D3E"/>
                </a:solidFill>
                <a:latin typeface="Canva Sans"/>
                <a:ea typeface="Canva Sans"/>
                <a:cs typeface="Canva Sans"/>
                <a:sym typeface="Canva Sans"/>
              </a:rPr>
              <a:t>DEPARTMENT        : BSC Computer science</a:t>
            </a:r>
          </a:p>
          <a:p>
            <a:pPr algn="just">
              <a:lnSpc>
                <a:spcPts val="4972"/>
              </a:lnSpc>
            </a:pPr>
            <a:r>
              <a:rPr lang="en-US" sz="3551">
                <a:solidFill>
                  <a:srgbClr val="3F3D3E"/>
                </a:solidFill>
                <a:latin typeface="Canva Sans"/>
                <a:ea typeface="Canva Sans"/>
                <a:cs typeface="Canva Sans"/>
                <a:sym typeface="Canva Sans"/>
              </a:rPr>
              <a:t>COLLEGE                 : Mangalam College of Arts and Science</a:t>
            </a:r>
          </a:p>
          <a:p>
            <a:pPr algn="just">
              <a:lnSpc>
                <a:spcPts val="4972"/>
              </a:lnSpc>
            </a:pPr>
            <a:r>
              <a:rPr lang="en-US" sz="3551">
                <a:solidFill>
                  <a:srgbClr val="3F3D3E"/>
                </a:solidFill>
                <a:latin typeface="Canva Sans"/>
                <a:ea typeface="Canva Sans"/>
                <a:cs typeface="Canva Sans"/>
                <a:sym typeface="Canva Sans"/>
              </a:rPr>
              <a:t>Affiliated                 : University of Madras</a:t>
            </a:r>
          </a:p>
        </p:txBody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4411" y="7682335"/>
            <a:ext cx="2537290" cy="1195698"/>
          </a:xfrm>
          <a:custGeom>
            <a:avLst/>
            <a:gdLst/>
            <a:ahLst/>
            <a:cxnLst/>
            <a:rect r="r" b="b" t="t" l="l"/>
            <a:pathLst>
              <a:path h="1195698" w="2537290">
                <a:moveTo>
                  <a:pt x="0" y="0"/>
                </a:moveTo>
                <a:lnTo>
                  <a:pt x="2537289" y="0"/>
                </a:lnTo>
                <a:lnTo>
                  <a:pt x="2537289" y="1195697"/>
                </a:lnTo>
                <a:lnTo>
                  <a:pt x="0" y="11956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28497" y="1164639"/>
            <a:ext cx="2930803" cy="2930803"/>
          </a:xfrm>
          <a:custGeom>
            <a:avLst/>
            <a:gdLst/>
            <a:ahLst/>
            <a:cxnLst/>
            <a:rect r="r" b="b" t="t" l="l"/>
            <a:pathLst>
              <a:path h="2930803" w="2930803">
                <a:moveTo>
                  <a:pt x="0" y="0"/>
                </a:moveTo>
                <a:lnTo>
                  <a:pt x="2930803" y="0"/>
                </a:lnTo>
                <a:lnTo>
                  <a:pt x="2930803" y="2930803"/>
                </a:lnTo>
                <a:lnTo>
                  <a:pt x="0" y="29308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1557613" y="1512132"/>
            <a:ext cx="10368731" cy="1117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70"/>
              </a:lnSpc>
            </a:pPr>
            <a:r>
              <a:rPr lang="en-US" b="true" sz="655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ABOUT 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128526" y="5349380"/>
            <a:ext cx="4346089" cy="4114800"/>
          </a:xfrm>
          <a:custGeom>
            <a:avLst/>
            <a:gdLst/>
            <a:ahLst/>
            <a:cxnLst/>
            <a:rect r="r" b="b" t="t" l="l"/>
            <a:pathLst>
              <a:path h="4114800" w="4346089">
                <a:moveTo>
                  <a:pt x="0" y="0"/>
                </a:moveTo>
                <a:lnTo>
                  <a:pt x="4346089" y="0"/>
                </a:lnTo>
                <a:lnTo>
                  <a:pt x="43460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41415" y="2567666"/>
            <a:ext cx="9205169" cy="1392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PROJECT TITLE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00641" y="3893495"/>
            <a:ext cx="7903599" cy="1145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Interactive digital portfolio using front end development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167950" y="577577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3479000" y="2138055"/>
            <a:ext cx="3780300" cy="3879039"/>
          </a:xfrm>
          <a:custGeom>
            <a:avLst/>
            <a:gdLst/>
            <a:ahLst/>
            <a:cxnLst/>
            <a:rect r="r" b="b" t="t" l="l"/>
            <a:pathLst>
              <a:path h="3879039" w="3780300">
                <a:moveTo>
                  <a:pt x="0" y="0"/>
                </a:moveTo>
                <a:lnTo>
                  <a:pt x="3780300" y="0"/>
                </a:lnTo>
                <a:lnTo>
                  <a:pt x="3780300" y="3879038"/>
                </a:lnTo>
                <a:lnTo>
                  <a:pt x="0" y="38790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920198" y="2415268"/>
            <a:ext cx="1024200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Problem statement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41415" y="641697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AGENDA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19310" y="2281772"/>
            <a:ext cx="908249" cy="812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5"/>
              </a:lnSpc>
            </a:pPr>
            <a:r>
              <a:rPr lang="en-US" sz="4789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1.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76064" y="3009330"/>
            <a:ext cx="934383" cy="83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8"/>
              </a:lnSpc>
            </a:pPr>
            <a:r>
              <a:rPr lang="en-US" sz="492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2.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20198" y="3166352"/>
            <a:ext cx="1024200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Project overview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20198" y="3884481"/>
            <a:ext cx="1024200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End users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927560" y="4632269"/>
            <a:ext cx="1024200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Tools and techniques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76064" y="3740524"/>
            <a:ext cx="934383" cy="83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8"/>
              </a:lnSpc>
            </a:pPr>
            <a:r>
              <a:rPr lang="en-US" sz="492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3.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76064" y="4488311"/>
            <a:ext cx="934383" cy="83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8"/>
              </a:lnSpc>
            </a:pPr>
            <a:r>
              <a:rPr lang="en-US" sz="492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4.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76064" y="5159440"/>
            <a:ext cx="934383" cy="83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8"/>
              </a:lnSpc>
            </a:pPr>
            <a:r>
              <a:rPr lang="en-US" sz="492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5.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76064" y="5907228"/>
            <a:ext cx="934383" cy="83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8"/>
              </a:lnSpc>
            </a:pPr>
            <a:r>
              <a:rPr lang="en-US" sz="492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6.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76064" y="6530108"/>
            <a:ext cx="934383" cy="83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8"/>
              </a:lnSpc>
            </a:pPr>
            <a:r>
              <a:rPr lang="en-US" sz="492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7.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088612" y="7200612"/>
            <a:ext cx="934383" cy="83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8"/>
              </a:lnSpc>
            </a:pPr>
            <a:r>
              <a:rPr lang="en-US" sz="492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8.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088612" y="7871117"/>
            <a:ext cx="934383" cy="83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98"/>
              </a:lnSpc>
            </a:pPr>
            <a:r>
              <a:rPr lang="en-US" sz="492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9.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010447" y="5350399"/>
            <a:ext cx="1024200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Portfolio design and layout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022995" y="6051186"/>
            <a:ext cx="1024200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Features and functionality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010447" y="6674065"/>
            <a:ext cx="1024200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Results and screenshot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010447" y="7344570"/>
            <a:ext cx="1024200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Conclusion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010447" y="8015075"/>
            <a:ext cx="1024200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GitHub link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41162" y="1483557"/>
            <a:ext cx="15418138" cy="1392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PROBLEM  STATEMENT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637384" y="3144226"/>
            <a:ext cx="5889308" cy="4565171"/>
            <a:chOff x="0" y="0"/>
            <a:chExt cx="912408" cy="7072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12408" cy="707264"/>
            </a:xfrm>
            <a:custGeom>
              <a:avLst/>
              <a:gdLst/>
              <a:ahLst/>
              <a:cxnLst/>
              <a:rect r="r" b="b" t="t" l="l"/>
              <a:pathLst>
                <a:path h="707264" w="912408">
                  <a:moveTo>
                    <a:pt x="0" y="0"/>
                  </a:moveTo>
                  <a:lnTo>
                    <a:pt x="912408" y="0"/>
                  </a:lnTo>
                  <a:lnTo>
                    <a:pt x="912408" y="707264"/>
                  </a:lnTo>
                  <a:lnTo>
                    <a:pt x="0" y="707264"/>
                  </a:lnTo>
                  <a:close/>
                </a:path>
              </a:pathLst>
            </a:custGeom>
            <a:blipFill>
              <a:blip r:embed="rId4"/>
              <a:stretch>
                <a:fillRect l="-8173" t="0" r="-8173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3218527" y="3349096"/>
            <a:ext cx="5925473" cy="4631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Many students lack a professional space to present their skills and achievements. A digital portfolio enables organized showcasing of academic and technical milestones.</a:t>
            </a:r>
          </a:p>
          <a:p>
            <a:pPr algn="just">
              <a:lnSpc>
                <a:spcPts val="4576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9390692" y="2801011"/>
            <a:ext cx="0" cy="5179738"/>
          </a:xfrm>
          <a:prstGeom prst="line">
            <a:avLst/>
          </a:prstGeom>
          <a:ln cap="flat" w="38100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71314" y="5258347"/>
            <a:ext cx="1096205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About Me: Introduction and background.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4232" y="6832934"/>
            <a:ext cx="2333618" cy="2045098"/>
          </a:xfrm>
          <a:custGeom>
            <a:avLst/>
            <a:gdLst/>
            <a:ahLst/>
            <a:cxnLst/>
            <a:rect r="r" b="b" t="t" l="l"/>
            <a:pathLst>
              <a:path h="2045098" w="2333618">
                <a:moveTo>
                  <a:pt x="0" y="0"/>
                </a:moveTo>
                <a:lnTo>
                  <a:pt x="2333618" y="0"/>
                </a:lnTo>
                <a:lnTo>
                  <a:pt x="2333618" y="2045098"/>
                </a:lnTo>
                <a:lnTo>
                  <a:pt x="0" y="2045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260334" y="3456067"/>
            <a:ext cx="2544877" cy="2498606"/>
          </a:xfrm>
          <a:custGeom>
            <a:avLst/>
            <a:gdLst/>
            <a:ahLst/>
            <a:cxnLst/>
            <a:rect r="r" b="b" t="t" l="l"/>
            <a:pathLst>
              <a:path h="2498606" w="2544877">
                <a:moveTo>
                  <a:pt x="0" y="0"/>
                </a:moveTo>
                <a:lnTo>
                  <a:pt x="2544876" y="0"/>
                </a:lnTo>
                <a:lnTo>
                  <a:pt x="2544876" y="2498606"/>
                </a:lnTo>
                <a:lnTo>
                  <a:pt x="0" y="24986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73744" y="39131"/>
            <a:ext cx="15412087" cy="1392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PROJECT OVERVIEW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2571" y="1374485"/>
            <a:ext cx="15442858" cy="2638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86"/>
              </a:lnSpc>
            </a:pPr>
            <a:r>
              <a:rPr lang="en-US" sz="299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This project is a personal digital portfolio website aimed at enhancing professional presence online. It allows users to display their career highlights, academic background, and certifications in an organized.manner. Built with a focus on responsiveness and user experience, the portfolio serves as a central hub for self-promotion.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370021"/>
            <a:ext cx="4205327" cy="812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6"/>
              </a:lnSpc>
            </a:pPr>
            <a:r>
              <a:rPr lang="en-US" sz="4790" b="true">
                <a:solidFill>
                  <a:srgbClr val="000000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Key Features: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71314" y="5868238"/>
            <a:ext cx="1096205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Education: Academic history and milestones.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71314" y="6478128"/>
            <a:ext cx="10962059" cy="564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Skills: Technical and soft skills.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71314" y="7057063"/>
            <a:ext cx="12222926" cy="1726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Certificates: Achievements and completed courses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Contact: Simple form for communication or queries</a:t>
            </a:r>
          </a:p>
          <a:p>
            <a:pPr algn="l">
              <a:lnSpc>
                <a:spcPts val="457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386541" y="4275191"/>
            <a:ext cx="3180221" cy="3180221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0" y="6172200"/>
            <a:ext cx="4254023" cy="4114800"/>
          </a:xfrm>
          <a:custGeom>
            <a:avLst/>
            <a:gdLst/>
            <a:ahLst/>
            <a:cxnLst/>
            <a:rect r="r" b="b" t="t" l="l"/>
            <a:pathLst>
              <a:path h="4114800" w="4254023">
                <a:moveTo>
                  <a:pt x="0" y="0"/>
                </a:moveTo>
                <a:lnTo>
                  <a:pt x="4254023" y="0"/>
                </a:lnTo>
                <a:lnTo>
                  <a:pt x="42540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05441" y="876300"/>
            <a:ext cx="12677118" cy="2840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WHO ARE THE END USERS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36242" y="4097138"/>
            <a:ext cx="4015317" cy="346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•Students.</a:t>
            </a:r>
          </a:p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•teacher.</a:t>
            </a:r>
          </a:p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•Job seekers.</a:t>
            </a:r>
          </a:p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•Freelancers.</a:t>
            </a:r>
          </a:p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•Professionals.</a:t>
            </a:r>
          </a:p>
          <a:p>
            <a:pPr algn="l">
              <a:lnSpc>
                <a:spcPts val="457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33376" y="3048244"/>
            <a:ext cx="8291304" cy="5212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HTML Structure (pages. sections).</a:t>
            </a:r>
          </a:p>
          <a:p>
            <a:pPr algn="just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CSS Styling (colors. layouts, responsiveness).</a:t>
            </a:r>
          </a:p>
          <a:p>
            <a:pPr algn="just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JavaScript → Interactivity (mobile navigation   </a:t>
            </a: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</a:t>
            </a: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enu toggle)</a:t>
            </a:r>
          </a:p>
          <a:p>
            <a:pPr algn="just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Mention code editor VS Code (Visual studio) and hosting platform (GitHub Pages)</a:t>
            </a:r>
          </a:p>
          <a:p>
            <a:pPr algn="just">
              <a:lnSpc>
                <a:spcPts val="4576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957634" y="3114919"/>
            <a:ext cx="4149765" cy="3048191"/>
          </a:xfrm>
          <a:custGeom>
            <a:avLst/>
            <a:gdLst/>
            <a:ahLst/>
            <a:cxnLst/>
            <a:rect r="r" b="b" t="t" l="l"/>
            <a:pathLst>
              <a:path h="3048191" w="4149765">
                <a:moveTo>
                  <a:pt x="0" y="0"/>
                </a:moveTo>
                <a:lnTo>
                  <a:pt x="4149765" y="0"/>
                </a:lnTo>
                <a:lnTo>
                  <a:pt x="4149765" y="3048191"/>
                </a:lnTo>
                <a:lnTo>
                  <a:pt x="0" y="30481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21597" y="855372"/>
            <a:ext cx="15292660" cy="1392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TOOLS AND TECHNIQUES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02170" y="876300"/>
            <a:ext cx="16683661" cy="4288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PORTFOLIO DESIGN AND LAYOUT</a:t>
            </a:r>
          </a:p>
          <a:p>
            <a:pPr algn="ctr">
              <a:lnSpc>
                <a:spcPts val="11448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814998" y="6080012"/>
            <a:ext cx="10685114" cy="369122"/>
          </a:xfrm>
          <a:custGeom>
            <a:avLst/>
            <a:gdLst/>
            <a:ahLst/>
            <a:cxnLst/>
            <a:rect r="r" b="b" t="t" l="l"/>
            <a:pathLst>
              <a:path h="369122" w="10685114">
                <a:moveTo>
                  <a:pt x="0" y="0"/>
                </a:moveTo>
                <a:lnTo>
                  <a:pt x="10685113" y="0"/>
                </a:lnTo>
                <a:lnTo>
                  <a:pt x="10685113" y="369122"/>
                </a:lnTo>
                <a:lnTo>
                  <a:pt x="0" y="3691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02453" y="3989467"/>
            <a:ext cx="2753290" cy="1780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Home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About Me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Skills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89616" y="6692500"/>
            <a:ext cx="9708768" cy="1780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Responsive navigation with hamburger menu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Responsive layout (mobile ,desktop view)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57555" y="3989467"/>
            <a:ext cx="3686788" cy="1780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Achievements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DAGzV08oJkY</dc:identifier>
  <dcterms:modified xsi:type="dcterms:W3CDTF">2011-08-01T06:04:30Z</dcterms:modified>
  <cp:revision>1</cp:revision>
  <dc:title>NM PPT PORTFOLIO Rajxx</dc:title>
</cp:coreProperties>
</file>