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3" r:id="rId6"/>
    <p:sldId id="260" r:id="rId7"/>
    <p:sldId id="275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7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4" r:id="rId54"/>
    <p:sldId id="310" r:id="rId55"/>
    <p:sldId id="311" r:id="rId56"/>
    <p:sldId id="313" r:id="rId57"/>
    <p:sldId id="312" r:id="rId58"/>
    <p:sldId id="315" r:id="rId59"/>
    <p:sldId id="316" r:id="rId60"/>
    <p:sldId id="317" r:id="rId61"/>
    <p:sldId id="318" r:id="rId62"/>
    <p:sldId id="319" r:id="rId63"/>
    <p:sldId id="320" r:id="rId64"/>
    <p:sldId id="322" r:id="rId65"/>
    <p:sldId id="321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F60F00-B761-49E4-A057-19E68FCDF7C9}">
          <p14:sldIdLst>
            <p14:sldId id="256"/>
            <p14:sldId id="259"/>
          </p14:sldIdLst>
        </p14:section>
        <p14:section name="instalasi" id="{BFADF0C2-F85D-4B27-9855-7E4E1CA0C0CB}">
          <p14:sldIdLst>
            <p14:sldId id="258"/>
            <p14:sldId id="261"/>
            <p14:sldId id="263"/>
          </p14:sldIdLst>
        </p14:section>
        <p14:section name="routes" id="{928F1C2C-941D-45DF-B6BE-E866F94226CA}">
          <p14:sldIdLst>
            <p14:sldId id="260"/>
            <p14:sldId id="275"/>
            <p14:sldId id="264"/>
            <p14:sldId id="265"/>
          </p14:sldIdLst>
        </p14:section>
        <p14:section name="views" id="{5A03D60B-2B85-461D-A387-20D7F919C369}">
          <p14:sldIdLst>
            <p14:sldId id="266"/>
            <p14:sldId id="267"/>
            <p14:sldId id="268"/>
            <p14:sldId id="270"/>
            <p14:sldId id="269"/>
            <p14:sldId id="271"/>
            <p14:sldId id="272"/>
            <p14:sldId id="273"/>
          </p14:sldIdLst>
        </p14:section>
        <p14:section name="passing data ke view" id="{46823D18-8EE2-465F-9822-3672F373E042}">
          <p14:sldIdLst>
            <p14:sldId id="274"/>
            <p14:sldId id="276"/>
            <p14:sldId id="277"/>
            <p14:sldId id="278"/>
            <p14:sldId id="279"/>
          </p14:sldIdLst>
        </p14:section>
        <p14:section name="controllers" id="{685B8AF0-3942-438F-8C13-22F0DF20FA32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blade" id="{0A9FC731-D3B6-461F-B756-22FED39FBDC1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mysql" id="{93294395-9458-42CB-94BF-944A056EBB4E}">
          <p14:sldIdLst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form validasi" id="{5E4F9552-7E55-42B4-9638-E2744AC2043E}">
          <p14:sldIdLst>
            <p14:sldId id="308"/>
            <p14:sldId id="309"/>
            <p14:sldId id="314"/>
            <p14:sldId id="310"/>
            <p14:sldId id="311"/>
            <p14:sldId id="313"/>
            <p14:sldId id="312"/>
          </p14:sldIdLst>
        </p14:section>
        <p14:section name="restfull" id="{51FD29C4-8016-4BC0-ADD6-B426FB5A3D10}">
          <p14:sldIdLst>
            <p14:sldId id="315"/>
            <p14:sldId id="316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life-CAO3" initials="D" lastIdx="1" clrIdx="0">
    <p:extLst>
      <p:ext uri="{19B8F6BF-5375-455C-9EA6-DF929625EA0E}">
        <p15:presenceInfo xmlns:p15="http://schemas.microsoft.com/office/powerpoint/2012/main" userId="Diglife-CAO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63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634A-618D-456B-BFA0-FFE95BFFA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2ACB7-9BCB-4C14-B645-8ADD1265B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7179-8D0C-4D29-92C8-1C80444E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D50B-81D8-4AAC-BAF7-38EA83C8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5849-639A-4D6F-80B7-004E5C0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21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80DD-96FF-4EE2-ADFB-177C724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F4649-0921-4E98-A396-6AEB462DB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8D28-9BC1-43A6-A3CC-74503AF7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90E8-FCA4-49D1-ACD8-11996D07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A309-846D-4A6B-92B0-F9B28273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4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3D431-5215-4C36-B111-C2554D91C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B802A-CF51-47D7-B318-757CF6D7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2FF1-F544-4E79-8840-D11CF8B5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86AEE-4CFC-486A-A3C5-1A475DCB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E0E3-676C-42F7-AB2C-1896FFF0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14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3304-D73F-48F4-B7DC-445ECB90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C9CD-602F-457E-857A-17D6905E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F21E-027A-43C0-8951-919777AA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D9026-6625-4EB4-B783-C6FA9E6E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3A92-2138-4DF9-B88C-3E343D5A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56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7FD9-9344-40BB-A74C-93945D64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C930-4F9C-4572-81F6-DB6A452B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C8EB-E309-43F2-A947-C7822913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CACF-3AB7-4E18-A0E1-1CC63184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DF2C4-FDFE-41B5-881F-B6155C3E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47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2BD6-D286-4883-8455-1F95DC2D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21F8-0469-49E0-A081-F0717E8EC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C95B5-22C6-42DA-9FBF-69DEAF71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4F833-3903-4AAA-9938-6AAA8F0E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A0A11-5D97-4EE3-87FE-ED29A48D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69BE3-1F45-46D7-87D4-D82575DC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06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FD34-151E-4EF1-9D68-42CF52D5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129B0-1FCD-4EC4-BF93-D74B58BF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C399-1FE9-4E17-9CC8-8FFDC6C8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063F7-F3E2-4F58-84DE-5BCF2A293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9263-4E67-485B-AB02-59280C966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2305E-1D9C-454D-BA10-1BDD1D9A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9C68E-1FA1-414B-9C88-31C64C1D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1EFDA-310D-4489-8784-1E0BE088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05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C27-2B52-48BA-9918-F6041CC3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4DFD4-0CA2-4A08-BC17-94DD90F7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B829B-46FB-4668-97E0-725F4CE1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E6132-7287-447A-A735-7E9789F7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1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12FD5-4DF4-489B-BB57-92AAA08E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DBA59-A752-40DF-B215-AD8C2CE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4C2F6-1677-488C-AD0E-8C3A977C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44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5019-39C7-4269-AF6B-64AEC313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08ED-9F3B-400C-86EE-D9ECD06B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670E-5E6E-426C-A1D0-CDC7C057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1A908-3638-4F19-9E19-0951FD5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45E2-6BE7-47A2-8395-ABD8C830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E010-CB6C-46AA-9558-B8FE14E6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48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D7A2-584D-4602-A9EB-2F213F97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B4351-28D8-4249-A32A-EE2584CE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286FF-8B31-414A-9B87-39E6DA06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03D9-B734-42C2-8911-A95861DB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E2481-376D-4C0A-8D69-559B79BD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6D060-C502-4FCA-9CD4-34EA8675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859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3F2E7-2920-4A40-ACAF-12E7096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107B-4C47-48D5-B25A-ED934E8D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813B-699F-4D97-AE1A-CE3B51981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5B45-CEDF-4635-9DDE-1CC751F8FBEC}" type="datetimeFigureOut">
              <a:rPr lang="en-ID" smtClean="0"/>
              <a:t>17/10/2019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7B60-0824-477A-B694-4C31A7280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7FF9-A4A4-4806-8C22-85B3FAAE3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B7B8-E86F-41FE-86D4-CCAB8C3B030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79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aravel6.test/hello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6.test/hell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6.test/hell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6.test/tentan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laravel6.test/matakulia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6.test/matakuliah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laravel6.test/customers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aravel6.test/he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8D9C-D390-49A6-A9CF-DCAD27191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Laravel 6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C9AC3-ACCC-4051-9AA6-B9B988D1E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Beginner</a:t>
            </a:r>
            <a:endParaRPr lang="en-ID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02AB-9A51-4463-A53B-9F85AF3C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3DCC-5497-4E72-96AE-C92A0897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 pada Laravel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data-data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645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85F-6856-41B8-8BDE-F04EDB3B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Letak</a:t>
            </a:r>
            <a:r>
              <a:rPr lang="en-US" dirty="0"/>
              <a:t> file 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F491-EEBC-4EA2-BFE0-CD74981A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file view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folder </a:t>
            </a:r>
            <a:r>
              <a:rPr lang="en-US" b="1" dirty="0"/>
              <a:t>‘resources/views/’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50D62-A9CD-4AEF-8D2E-C47DFCCB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17" y="2366918"/>
            <a:ext cx="3338788" cy="32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3388-2B8D-49DB-A252-406BFB95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78DA-AC2E-4F1E-86A4-F35CF11B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view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folder </a:t>
            </a:r>
            <a:r>
              <a:rPr lang="en-US" b="1" dirty="0"/>
              <a:t>views</a:t>
            </a:r>
            <a:r>
              <a:rPr lang="en-US" dirty="0"/>
              <a:t> &gt;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/>
              <a:t>new file,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b="1" dirty="0" err="1"/>
              <a:t>hello.blade.php</a:t>
            </a:r>
            <a:endParaRPr lang="en-US" b="1" dirty="0"/>
          </a:p>
          <a:p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7A126-CBC4-4FBF-9773-C94341AA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11" y="2849295"/>
            <a:ext cx="4600676" cy="27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4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9328-E6AD-4258-A07A-3D6A89E6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Isikan</a:t>
            </a:r>
            <a:r>
              <a:rPr lang="en-US" dirty="0"/>
              <a:t> view </a:t>
            </a:r>
            <a:r>
              <a:rPr lang="en-US" b="1" dirty="0"/>
              <a:t>hello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syntax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0964-453F-4D07-8D03-C1C07659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&lt;h1&gt;Hello&lt;/h1&gt;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/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&lt;p&gt;Belajar Laravel 6&lt;/p&gt;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3F3CE-299C-4EC6-A3E3-D73E39FC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75" y="1825625"/>
            <a:ext cx="4985825" cy="2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9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4E18-E579-4805-94DF-D29F7C34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Ubah</a:t>
            </a:r>
            <a:r>
              <a:rPr lang="en-US" dirty="0"/>
              <a:t> route hello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B00F-E005-447B-BA29-2FC91C7C1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Route::get('/hello', function ()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return view('hello');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2241E-1AAE-4DE3-9220-AEF591B7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772678" cy="24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5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085-D6D8-4F86-A407-29CD5A06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5334E-64FE-4DF8-80D2-93C91E23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http://laravel6.test/hello</a:t>
            </a:r>
            <a:r>
              <a:rPr lang="en-US" dirty="0"/>
              <a:t> pada browser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65C4A-2624-40BF-B871-C2424D7C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642" y="2419209"/>
            <a:ext cx="6438716" cy="3164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421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964D-A904-454E-A601-E032818B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C968-0D12-49E7-A8B7-C2F1F5D3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view </a:t>
            </a:r>
            <a:r>
              <a:rPr lang="en-US" dirty="0" err="1"/>
              <a:t>dalam</a:t>
            </a:r>
            <a:r>
              <a:rPr lang="en-US" dirty="0"/>
              <a:t> subfolder</a:t>
            </a:r>
          </a:p>
          <a:p>
            <a:r>
              <a:rPr lang="en-US" dirty="0"/>
              <a:t>Kita </a:t>
            </a:r>
            <a:r>
              <a:rPr lang="en-US" dirty="0" err="1"/>
              <a:t>buat</a:t>
            </a:r>
            <a:r>
              <a:rPr lang="en-US" dirty="0"/>
              <a:t> folder,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err="1"/>
              <a:t>subview</a:t>
            </a:r>
            <a:r>
              <a:rPr lang="en-US" b="1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pindahkan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view </a:t>
            </a:r>
            <a:r>
              <a:rPr lang="en-US" b="1" dirty="0"/>
              <a:t>hello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subview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E3C6-5486-4C0A-B667-E8A8C048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89" y="3369143"/>
            <a:ext cx="3754275" cy="28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3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3331-2F00-4BAB-80DB-A108B6A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Ubah</a:t>
            </a:r>
            <a:r>
              <a:rPr lang="en-US" dirty="0"/>
              <a:t> route hello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45DE-5C25-4A76-AAD3-703F37DB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Route::get('/hello', function ()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return view('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subview.</a:t>
            </a:r>
            <a:r>
              <a:rPr lang="en-US" dirty="0" err="1">
                <a:latin typeface="Consolas" panose="020B0609020204030204" pitchFamily="49" charset="0"/>
              </a:rPr>
              <a:t>hello</a:t>
            </a:r>
            <a:r>
              <a:rPr lang="en-US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kalian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view hello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meng-akses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http://laravel6.test/hello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060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6708-B7A8-4632-92BC-80E02AFC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Data </a:t>
            </a:r>
            <a:r>
              <a:rPr lang="en-US" dirty="0" err="1"/>
              <a:t>ke</a:t>
            </a:r>
            <a:r>
              <a:rPr lang="en-US" dirty="0"/>
              <a:t> View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B0C7-B3CC-4BDF-B2F2-17AD6384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Passing data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mengoper</a:t>
            </a:r>
            <a:r>
              <a:rPr lang="en-US" dirty="0"/>
              <a:t> data. Data yang di </a:t>
            </a:r>
            <a:r>
              <a:rPr lang="en-US" dirty="0" err="1"/>
              <a:t>oper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yang </a:t>
            </a:r>
            <a:r>
              <a:rPr lang="en-US" dirty="0" err="1"/>
              <a:t>ditampilkan</a:t>
            </a:r>
            <a:r>
              <a:rPr lang="en-US" dirty="0"/>
              <a:t> di view.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991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5685-6AC9-47A1-99D5-3DA9A980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1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5573A-A80F-47B6-AB8E-46E729A2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Pada route hello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variable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view</a:t>
            </a:r>
          </a:p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7BEFF-5CFB-469C-8AB3-152B9DD9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510"/>
            <a:ext cx="7382638" cy="25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2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3DC5-ABC1-40FA-A31F-7AFC3916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72DB-AA37-459D-9793-C4F906C1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Instalasi</a:t>
            </a:r>
            <a:r>
              <a:rPr lang="en-US" dirty="0"/>
              <a:t> Laravel</a:t>
            </a:r>
          </a:p>
          <a:p>
            <a:r>
              <a:rPr lang="en-US" dirty="0"/>
              <a:t>Routes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Passing Data </a:t>
            </a:r>
            <a:r>
              <a:rPr lang="en-US" dirty="0" err="1"/>
              <a:t>ke</a:t>
            </a:r>
            <a:r>
              <a:rPr lang="en-US" dirty="0"/>
              <a:t> View</a:t>
            </a:r>
          </a:p>
          <a:p>
            <a:r>
              <a:rPr lang="en-US" dirty="0"/>
              <a:t>Controllers</a:t>
            </a:r>
          </a:p>
          <a:p>
            <a:r>
              <a:rPr lang="en-US" dirty="0"/>
              <a:t>Blade Template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Form </a:t>
            </a:r>
            <a:r>
              <a:rPr lang="en-US" dirty="0" err="1"/>
              <a:t>Validasi</a:t>
            </a:r>
            <a:endParaRPr lang="en-US" dirty="0"/>
          </a:p>
          <a:p>
            <a:r>
              <a:rPr lang="en-US" dirty="0"/>
              <a:t>Restfull </a:t>
            </a:r>
            <a:r>
              <a:rPr lang="en-US" dirty="0" smtClean="0"/>
              <a:t>(Create</a:t>
            </a:r>
            <a:r>
              <a:rPr lang="en-US" dirty="0"/>
              <a:t>, Read, Update, Delete)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974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65D6-AF5A-4612-B1C6-EC486299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Isikan</a:t>
            </a:r>
            <a:r>
              <a:rPr lang="en-US" dirty="0"/>
              <a:t>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US" dirty="0" err="1"/>
              <a:t>hello.blade.php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47BFB2-0971-4FED-AEAF-526B1A1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8BC5-02ED-47A0-94C3-0B3C3F17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838"/>
            <a:ext cx="7322127" cy="32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4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B560-C761-4C0A-813D-6BA45B0D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2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8202-D6AF-45C3-AC2C-7EFA3F4B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compact</a:t>
            </a:r>
          </a:p>
          <a:p>
            <a:endParaRPr lang="en-ID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94551-D6A9-486D-8BCF-D03BBBB4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973"/>
            <a:ext cx="7800784" cy="24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7A4A-3446-4757-8ABD-5C183E92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Isikan</a:t>
            </a:r>
            <a:r>
              <a:rPr lang="en-US" dirty="0"/>
              <a:t>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US" dirty="0" err="1"/>
              <a:t>hello.blade.php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2AAC3-494A-4C39-B65F-D8CD06CF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93056-86D6-4DB8-8E86-B0EAC5CF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5867400" cy="30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5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145F-82C4-479F-AB76-7AD4DFA0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4617-F8D6-4B57-85BB-FF3450F9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Controller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jembatan</a:t>
            </a:r>
            <a:r>
              <a:rPr lang="en-US" dirty="0"/>
              <a:t> </a:t>
            </a:r>
            <a:r>
              <a:rPr lang="en-US" dirty="0" err="1"/>
              <a:t>penguhubung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view dan model. </a:t>
            </a:r>
            <a:endParaRPr lang="en-ID" dirty="0"/>
          </a:p>
        </p:txBody>
      </p:sp>
      <p:pic>
        <p:nvPicPr>
          <p:cNvPr id="1026" name="Picture 2" descr="Hasil gambar untuk mvc">
            <a:extLst>
              <a:ext uri="{FF2B5EF4-FFF2-40B4-BE49-F238E27FC236}">
                <a16:creationId xmlns:a16="http://schemas.microsoft.com/office/drawing/2014/main" id="{390239FA-841C-4799-B3A5-0A322CC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578100"/>
            <a:ext cx="56007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63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B4DD-C9E1-424E-B5BE-BF5B18FB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controller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9A11-AC43-4C46-A6B7-7AE19718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controller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command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php artisan </a:t>
            </a:r>
            <a:r>
              <a:rPr lang="en-US" b="1" dirty="0" err="1">
                <a:latin typeface="Consolas" panose="020B0609020204030204" pitchFamily="49" charset="0"/>
              </a:rPr>
              <a:t>make:controller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NamaController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066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1456-6C61-4059-9572-A0E580D4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3C1-862C-4A7D-B9BC-86D104F0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Buka terminal pada folder project laravel6,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php artisan </a:t>
            </a:r>
            <a:r>
              <a:rPr lang="en-US" b="1" dirty="0" err="1"/>
              <a:t>make:controller</a:t>
            </a:r>
            <a:r>
              <a:rPr lang="en-US" b="1" dirty="0"/>
              <a:t> </a:t>
            </a:r>
            <a:r>
              <a:rPr lang="en-US" b="1" dirty="0" err="1"/>
              <a:t>HelloController</a:t>
            </a:r>
            <a:r>
              <a:rPr lang="en-US" b="1" dirty="0"/>
              <a:t>,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b="1" dirty="0"/>
              <a:t>Enter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 err="1"/>
              <a:t>Maka</a:t>
            </a:r>
            <a:r>
              <a:rPr lang="en-US" dirty="0"/>
              <a:t> file </a:t>
            </a:r>
            <a:r>
              <a:rPr lang="en-US" dirty="0" err="1"/>
              <a:t>HelloController.php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 path ‘</a:t>
            </a:r>
            <a:r>
              <a:rPr lang="en-US" b="1" dirty="0"/>
              <a:t>app/Http/Controllers’ 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42BB4-0F92-446D-9CA4-530F0FF7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31" y="2461134"/>
            <a:ext cx="2520478" cy="13509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2F9C0-F6EC-463D-9170-45136670D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52" b="48087"/>
          <a:stretch/>
        </p:blipFill>
        <p:spPr>
          <a:xfrm>
            <a:off x="4789355" y="2435535"/>
            <a:ext cx="2689726" cy="1376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5A5BB4F-3E8B-4109-BD4A-BE8A93291149}"/>
              </a:ext>
            </a:extLst>
          </p:cNvPr>
          <p:cNvSpPr/>
          <p:nvPr/>
        </p:nvSpPr>
        <p:spPr>
          <a:xfrm>
            <a:off x="4056143" y="2917060"/>
            <a:ext cx="519546" cy="2770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0A001-C18D-49B0-9E34-DE06B5B1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831" y="4864849"/>
            <a:ext cx="3693584" cy="16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1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F860-E2BF-4777-9777-EC635684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FEBC-9D1D-4A53-A04C-DD6936F1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method yang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b="1" dirty="0"/>
              <a:t>index</a:t>
            </a:r>
          </a:p>
          <a:p>
            <a:endParaRPr lang="en-US" b="1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8A678-D802-460C-8A89-3934025CA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91344"/>
            <a:ext cx="4274127" cy="35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9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8564-F5CE-46E7-B943-375AD829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E5A6-5E0D-47F7-B50A-A885974A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copas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callback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route hello pada method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HelloController</a:t>
            </a:r>
            <a:r>
              <a:rPr lang="en-US" dirty="0"/>
              <a:t>. 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CF10E-193F-413C-8081-6977542B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2815712"/>
            <a:ext cx="5582429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12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454F-6457-4F63-8BA1-7F72FA86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CA24-06E0-4359-B4ED-BF0962AB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ubah</a:t>
            </a:r>
            <a:r>
              <a:rPr lang="en-US" dirty="0"/>
              <a:t> route hello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endParaRPr lang="en-ID" dirty="0">
              <a:latin typeface="Consolas" panose="020B0609020204030204" pitchFamily="49" charset="0"/>
            </a:endParaRP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974D1-C764-4009-B4A9-4C4CA7C6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51" y="2453818"/>
            <a:ext cx="7955460" cy="28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9F0C-D5D1-4FA2-823E-632D5404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B7C1-877F-435D-8E89-969C2990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meng-akses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http://laravel6.test/hello</a:t>
            </a:r>
            <a:r>
              <a:rPr lang="en-US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5409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9431-A139-4987-A37D-7B7C248C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B58B-302C-48B4-8CDF-11712504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Laragon</a:t>
            </a:r>
            <a:endParaRPr lang="en-US" dirty="0"/>
          </a:p>
          <a:p>
            <a:r>
              <a:rPr lang="en-US" dirty="0"/>
              <a:t>Editor (VS Code)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dirty="0" err="1"/>
              <a:t>panduan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953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7FAD-9F7C-4DB9-AD9D-D803778F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Blade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105D-1E7D-4AB2-85C6-F2532310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Blade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fitur</a:t>
            </a:r>
            <a:r>
              <a:rPr lang="en-US" dirty="0"/>
              <a:t> Laravel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pada view</a:t>
            </a:r>
            <a:r>
              <a:rPr lang="en-US" b="1" dirty="0"/>
              <a:t>. 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output, blade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layout website.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blade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‘@’.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@for (…)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endfor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@foreach (…)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endforeach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09609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30D1-C59A-47F3-8EBE-DFBF8779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AC8D-1A9D-417D-92B6-13A32245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4 </a:t>
            </a:r>
            <a:r>
              <a:rPr lang="en-US" dirty="0" err="1"/>
              <a:t>buah</a:t>
            </a:r>
            <a:r>
              <a:rPr lang="en-US" dirty="0"/>
              <a:t> view </a:t>
            </a:r>
            <a:r>
              <a:rPr lang="en-US" dirty="0" err="1"/>
              <a:t>yaitu</a:t>
            </a:r>
            <a:r>
              <a:rPr lang="en-US" dirty="0"/>
              <a:t> : </a:t>
            </a:r>
            <a:br>
              <a:rPr lang="en-US" dirty="0"/>
            </a:br>
            <a:r>
              <a:rPr lang="en-ID" b="1" dirty="0" err="1"/>
              <a:t>layout.blade.php</a:t>
            </a:r>
            <a:r>
              <a:rPr lang="en-ID" b="1" dirty="0"/>
              <a:t/>
            </a:r>
            <a:br>
              <a:rPr lang="en-ID" b="1" dirty="0"/>
            </a:br>
            <a:r>
              <a:rPr lang="en-ID" b="1" dirty="0" err="1"/>
              <a:t>matakuliah.blade.php</a:t>
            </a:r>
            <a:r>
              <a:rPr lang="en-ID" b="1" dirty="0"/>
              <a:t/>
            </a:r>
            <a:br>
              <a:rPr lang="en-ID" b="1" dirty="0"/>
            </a:br>
            <a:r>
              <a:rPr lang="en-ID" b="1" dirty="0" err="1"/>
              <a:t>nav.blade.php</a:t>
            </a:r>
            <a:r>
              <a:rPr lang="en-ID" b="1" dirty="0"/>
              <a:t/>
            </a:r>
            <a:br>
              <a:rPr lang="en-ID" b="1" dirty="0"/>
            </a:br>
            <a:r>
              <a:rPr lang="en-ID" b="1" dirty="0" err="1"/>
              <a:t>tentang.blade.php</a:t>
            </a:r>
            <a:r>
              <a:rPr lang="en-ID" b="1" dirty="0"/>
              <a:t/>
            </a:r>
            <a:br>
              <a:rPr lang="en-ID" b="1" dirty="0"/>
            </a:br>
            <a:endParaRPr lang="en-ID" b="1" dirty="0"/>
          </a:p>
          <a:p>
            <a:pPr marL="0" indent="0">
              <a:buNone/>
            </a:pPr>
            <a:endParaRPr lang="en-ID" b="1" dirty="0"/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DDEBB-4B38-4154-8285-68C528BA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210" y="1825625"/>
            <a:ext cx="4275590" cy="33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82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EAD8-1A0A-450C-8093-FE978FEA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ID" dirty="0"/>
              <a:t>layout</a:t>
            </a:r>
            <a:r>
              <a:rPr lang="en-US" dirty="0"/>
              <a:t>.</a:t>
            </a:r>
            <a:r>
              <a:rPr lang="en-US" dirty="0" err="1"/>
              <a:t>blade.php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8013-F591-42B3-B3DE-4941879E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601692" cy="33246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B9F00-3092-4E3B-AC94-FABA8DCC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26739"/>
            <a:ext cx="4315693" cy="34525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3DEB7A-7FF6-4BB1-8040-DF26AB319C1C}"/>
              </a:ext>
            </a:extLst>
          </p:cNvPr>
          <p:cNvSpPr txBox="1">
            <a:spLocks/>
          </p:cNvSpPr>
          <p:nvPr/>
        </p:nvSpPr>
        <p:spPr>
          <a:xfrm>
            <a:off x="838202" y="5403273"/>
            <a:ext cx="10515598" cy="1205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 err="1"/>
              <a:t>Keterangan</a:t>
            </a:r>
            <a:r>
              <a:rPr lang="en-ID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2000" b="1" dirty="0"/>
              <a:t>@include(‘nav’)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menyisipkan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syntax yang </a:t>
            </a:r>
            <a:r>
              <a:rPr lang="en-ID" sz="2000" dirty="0" err="1"/>
              <a:t>berada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view </a:t>
            </a:r>
            <a:r>
              <a:rPr lang="en-ID" sz="2000" b="1" dirty="0" err="1"/>
              <a:t>nav.blade.php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r>
              <a:rPr lang="en-ID" sz="2000" b="1" dirty="0"/>
              <a:t>@yield(‘content’)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tag html yang </a:t>
            </a:r>
            <a:r>
              <a:rPr lang="en-ID" sz="2000" dirty="0" err="1"/>
              <a:t>berada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b="1" dirty="0"/>
              <a:t>@section(‘content’).</a:t>
            </a:r>
          </a:p>
          <a:p>
            <a:pPr marL="0" indent="0">
              <a:buNone/>
            </a:pPr>
            <a:r>
              <a:rPr lang="en-ID" sz="2000" b="1" dirty="0"/>
              <a:t>@yield(‘title’)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title yang </a:t>
            </a:r>
            <a:r>
              <a:rPr lang="en-ID" sz="2000" dirty="0" err="1"/>
              <a:t>berada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b="1" dirty="0"/>
              <a:t>@section(‘title’).</a:t>
            </a:r>
          </a:p>
          <a:p>
            <a:pPr marL="0" indent="0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6272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0785-7795-47D6-8489-1BC2FC8B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US" dirty="0" err="1"/>
              <a:t>nav.blade.php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A62D-FDC9-4EAA-87BD-275071F1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05D2D-C710-4C14-B479-B9855677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96805" cy="29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EAD8-1A0A-450C-8093-FE978FEA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ID" dirty="0" err="1"/>
              <a:t>tentang</a:t>
            </a:r>
            <a:r>
              <a:rPr lang="en-US" dirty="0"/>
              <a:t>.</a:t>
            </a:r>
            <a:r>
              <a:rPr lang="en-US" dirty="0" err="1"/>
              <a:t>blade.php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8013-F591-42B3-B3DE-4941879E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6782" cy="25939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0DA08-2B56-40DA-8DCD-1BBC7819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825624"/>
            <a:ext cx="6116782" cy="30583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08FF58-E42D-420A-9DF8-D0056331DF3D}"/>
              </a:ext>
            </a:extLst>
          </p:cNvPr>
          <p:cNvSpPr txBox="1">
            <a:spLocks/>
          </p:cNvSpPr>
          <p:nvPr/>
        </p:nvSpPr>
        <p:spPr>
          <a:xfrm>
            <a:off x="838198" y="5213349"/>
            <a:ext cx="1051559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 err="1"/>
              <a:t>Keterangan</a:t>
            </a:r>
            <a:r>
              <a:rPr lang="en-ID" sz="2000" dirty="0"/>
              <a:t>:</a:t>
            </a:r>
          </a:p>
          <a:p>
            <a:pPr marL="0" indent="0">
              <a:buNone/>
            </a:pPr>
            <a:r>
              <a:rPr lang="en-ID" sz="2000" b="1" dirty="0"/>
              <a:t>@extends('layout’)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penanda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kita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</a:t>
            </a:r>
            <a:r>
              <a:rPr lang="en-ID" sz="2000" b="1" dirty="0" err="1"/>
              <a:t>layout.blade.php</a:t>
            </a:r>
            <a:r>
              <a:rPr lang="en-ID" sz="2000" b="1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layout website.</a:t>
            </a:r>
          </a:p>
        </p:txBody>
      </p:sp>
    </p:spTree>
    <p:extLst>
      <p:ext uri="{BB962C8B-B14F-4D97-AF65-F5344CB8AC3E}">
        <p14:creationId xmlns:p14="http://schemas.microsoft.com/office/powerpoint/2010/main" val="2169689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EAD8-1A0A-450C-8093-FE978FEA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ID" dirty="0" err="1"/>
              <a:t>matakuliah</a:t>
            </a:r>
            <a:r>
              <a:rPr lang="en-US" dirty="0"/>
              <a:t>.</a:t>
            </a:r>
            <a:r>
              <a:rPr lang="en-US" dirty="0" err="1"/>
              <a:t>blade.php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997AC-71A5-4A4F-BFD7-5548BAD5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0" y="1690688"/>
            <a:ext cx="5160820" cy="33897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D9D876-73D2-45F9-A536-10B4278F2B19}"/>
              </a:ext>
            </a:extLst>
          </p:cNvPr>
          <p:cNvSpPr txBox="1">
            <a:spLocks/>
          </p:cNvSpPr>
          <p:nvPr/>
        </p:nvSpPr>
        <p:spPr>
          <a:xfrm>
            <a:off x="838198" y="5213349"/>
            <a:ext cx="1051559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000" dirty="0" err="1"/>
              <a:t>Keterangan</a:t>
            </a:r>
            <a:r>
              <a:rPr lang="en-ID" sz="2000" dirty="0"/>
              <a:t>:</a:t>
            </a:r>
          </a:p>
          <a:p>
            <a:pPr marL="0" indent="0">
              <a:buNone/>
            </a:pPr>
            <a:r>
              <a:rPr lang="en-ID" sz="2000" b="1" dirty="0"/>
              <a:t>@foreach :</a:t>
            </a:r>
            <a:r>
              <a:rPr lang="en-ID" sz="2000" dirty="0"/>
              <a:t> </a:t>
            </a:r>
            <a:r>
              <a:rPr lang="en-ID" sz="2000" dirty="0" err="1"/>
              <a:t>perintah</a:t>
            </a:r>
            <a:r>
              <a:rPr lang="en-ID" sz="2000" dirty="0"/>
              <a:t> </a:t>
            </a:r>
            <a:r>
              <a:rPr lang="en-ID" sz="2000" dirty="0" err="1"/>
              <a:t>perulangan</a:t>
            </a:r>
            <a:r>
              <a:rPr lang="en-ID" sz="2000" dirty="0"/>
              <a:t> pada blade. Pada case </a:t>
            </a:r>
            <a:r>
              <a:rPr lang="en-ID" sz="2000" dirty="0" err="1"/>
              <a:t>ini</a:t>
            </a:r>
            <a:r>
              <a:rPr lang="en-ID" sz="2000" dirty="0"/>
              <a:t> view </a:t>
            </a:r>
            <a:r>
              <a:rPr lang="en-ID" sz="2000" dirty="0" err="1"/>
              <a:t>matakuliah</a:t>
            </a:r>
            <a:r>
              <a:rPr lang="en-ID" sz="2000" dirty="0"/>
              <a:t> </a:t>
            </a:r>
            <a:r>
              <a:rPr lang="en-ID" sz="2000" dirty="0" err="1"/>
              <a:t>mendapat</a:t>
            </a:r>
            <a:r>
              <a:rPr lang="en-ID" sz="2000" dirty="0"/>
              <a:t> passing data </a:t>
            </a:r>
            <a:r>
              <a:rPr lang="en-ID" sz="2000" dirty="0" err="1"/>
              <a:t>dari</a:t>
            </a:r>
            <a:r>
              <a:rPr lang="en-ID" sz="2000" dirty="0"/>
              <a:t> controller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nama</a:t>
            </a:r>
            <a:r>
              <a:rPr lang="en-ID" sz="2000" dirty="0"/>
              <a:t> variable </a:t>
            </a:r>
            <a:r>
              <a:rPr lang="en-ID" sz="2000" b="1" dirty="0"/>
              <a:t>$</a:t>
            </a:r>
            <a:r>
              <a:rPr lang="en-ID" sz="2000" b="1" dirty="0" err="1"/>
              <a:t>matakuliah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743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40DD-3DB6-4B45-BDA9-3C0FF42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US" dirty="0" err="1"/>
              <a:t>HelloController.php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BABC4-BA50-469D-87AA-7F39FBA6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C88FE-AB43-4F55-9BC6-C366104A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1554382"/>
            <a:ext cx="518232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4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6618-2D95-4EDA-86B5-CB87CCF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syntax </a:t>
            </a:r>
            <a:r>
              <a:rPr lang="en-US" dirty="0" err="1"/>
              <a:t>berikut</a:t>
            </a:r>
            <a:r>
              <a:rPr lang="en-US" dirty="0"/>
              <a:t> pada </a:t>
            </a:r>
            <a:r>
              <a:rPr lang="en-US" dirty="0" err="1"/>
              <a:t>web.php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60A0A9-EC4E-48EC-AFFE-7AE1CACE1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625" y="1564124"/>
            <a:ext cx="6898749" cy="47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69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9DE9-B8BB-4DAB-83E6-4D45EF18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02A6-7A4C-4F17-B494-5C4DD582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Setelah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error?</a:t>
            </a:r>
            <a:br>
              <a:rPr lang="en-US" dirty="0"/>
            </a:b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meng-akses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http://laravel6.test/tentang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2176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1FA8-1476-44E4-9DF5-3C8D898B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B2BF-8130-4B9E-B7C3-274C968A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database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sitem</a:t>
            </a:r>
            <a:r>
              <a:rPr lang="en-US" dirty="0"/>
              <a:t> yang paling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mengkonfigurasi</a:t>
            </a:r>
            <a:r>
              <a:rPr lang="en-US" dirty="0"/>
              <a:t> file </a:t>
            </a:r>
            <a:r>
              <a:rPr lang="en-US" b="1" dirty="0"/>
              <a:t>.env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pada Laravel.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92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3EE910-162D-4B6A-9B5B-2362AD46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F99CA-FAA3-4991-8485-60D5C293A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385"/>
            <a:ext cx="10515600" cy="5473578"/>
          </a:xfrm>
        </p:spPr>
        <p:txBody>
          <a:bodyPr/>
          <a:lstStyle/>
          <a:p>
            <a:r>
              <a:rPr lang="en-US" dirty="0"/>
              <a:t>Buka project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download </a:t>
            </a:r>
            <a:r>
              <a:rPr lang="en-US" dirty="0" err="1"/>
              <a:t>dengan</a:t>
            </a:r>
            <a:r>
              <a:rPr lang="en-US" dirty="0"/>
              <a:t> vs code, </a:t>
            </a:r>
            <a:r>
              <a:rPr lang="en-US" dirty="0" err="1"/>
              <a:t>letak</a:t>
            </a:r>
            <a:r>
              <a:rPr lang="en-US" dirty="0"/>
              <a:t> project </a:t>
            </a:r>
            <a:r>
              <a:rPr lang="en-US" dirty="0" err="1"/>
              <a:t>berada</a:t>
            </a:r>
            <a:r>
              <a:rPr lang="en-US" dirty="0"/>
              <a:t> di C:/laragon/www/laravel6,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pada folder </a:t>
            </a:r>
            <a:r>
              <a:rPr lang="en-US" b="1" dirty="0"/>
              <a:t>laravel6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b="1" dirty="0"/>
              <a:t>Open with Code, </a:t>
            </a:r>
            <a:r>
              <a:rPr lang="en-US" dirty="0" err="1"/>
              <a:t>seperti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026B9-BD76-4954-B3E4-0F99E364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35" y="2028947"/>
            <a:ext cx="7679123" cy="35981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8638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9700-81F0-4A4F-80B6-16A22459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database </a:t>
            </a:r>
            <a:r>
              <a:rPr lang="en-US" dirty="0" err="1"/>
              <a:t>mysql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C156-86BD-4832-B5AB-3CE31C6F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database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‘</a:t>
            </a:r>
            <a:r>
              <a:rPr lang="en-US" b="1" dirty="0" err="1"/>
              <a:t>laravel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dirty="0" err="1"/>
              <a:t>caranya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4FA21-FC3B-4DDB-A82F-A7B00B66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20" y="2666181"/>
            <a:ext cx="2939335" cy="194107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D8A0A0D-AC78-494A-9647-090AC5A11FB3}"/>
              </a:ext>
            </a:extLst>
          </p:cNvPr>
          <p:cNvSpPr/>
          <p:nvPr/>
        </p:nvSpPr>
        <p:spPr>
          <a:xfrm>
            <a:off x="3084055" y="3550125"/>
            <a:ext cx="374073" cy="17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A1D8B-308E-498B-A8D4-52D234BB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14" y="2503083"/>
            <a:ext cx="5068007" cy="2267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3DFE4-F77D-43A3-892C-D3322F71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468" y="2503083"/>
            <a:ext cx="3038899" cy="241968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66E1E20-6AF2-488C-8A32-ADCD9144BF70}"/>
              </a:ext>
            </a:extLst>
          </p:cNvPr>
          <p:cNvSpPr/>
          <p:nvPr/>
        </p:nvSpPr>
        <p:spPr>
          <a:xfrm>
            <a:off x="8634308" y="3550125"/>
            <a:ext cx="374073" cy="17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034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27CA-D421-419D-A28D-697D7F9E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3646-2060-4E06-8BA5-60734B37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mengkonfigurasi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file </a:t>
            </a:r>
            <a:r>
              <a:rPr lang="en-US" b="1" dirty="0"/>
              <a:t>.env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database, username, password.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settingan</a:t>
            </a:r>
            <a:r>
              <a:rPr lang="en-US" dirty="0"/>
              <a:t> default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username root dan </a:t>
            </a:r>
            <a:r>
              <a:rPr lang="en-US" dirty="0" err="1"/>
              <a:t>tanpa</a:t>
            </a:r>
            <a:r>
              <a:rPr lang="en-US" dirty="0"/>
              <a:t>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9F2A9-D32D-4156-BD9F-6D2D16DC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56" y="3211286"/>
            <a:ext cx="2988306" cy="21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32FF-6954-4AFC-B070-80B6CF8F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4444-7759-400E-80BA-2464E331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koneksinya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/>
              <a:t>php artisan migrate</a:t>
            </a: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79F5E-07AA-484C-908B-A0441989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88" y="2772397"/>
            <a:ext cx="6030167" cy="2457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7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 adalah sebuah fitur yang ada laravel, yang merupakan Control Version System  untuk database. Sehingga pengelolaan database akan lebih mudah.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Percobaan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Kita buat sebuah table baru dengan nama matakuliah, ketik di terminal dengan command </a:t>
            </a:r>
            <a:br>
              <a:rPr lang="en-US" dirty="0" smtClean="0"/>
            </a:br>
            <a:r>
              <a:rPr lang="en-US" b="1" dirty="0" smtClean="0"/>
              <a:t>php artisan make:migration create_matakuliahs_table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Kita lihat pada folder </a:t>
            </a:r>
            <a:r>
              <a:rPr lang="en-US" b="1" dirty="0" smtClean="0"/>
              <a:t>‘database/migration’ </a:t>
            </a:r>
            <a:r>
              <a:rPr lang="en-US" dirty="0" smtClean="0"/>
              <a:t>terdapat file baru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77" y="3123740"/>
            <a:ext cx="3999448" cy="13284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189"/>
          <a:stretch/>
        </p:blipFill>
        <p:spPr>
          <a:xfrm>
            <a:off x="4769313" y="5023998"/>
            <a:ext cx="3553321" cy="1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pada file create_matakuliahs_table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993476" y="1825625"/>
            <a:ext cx="5360324" cy="4351338"/>
          </a:xfrm>
        </p:spPr>
        <p:txBody>
          <a:bodyPr/>
          <a:lstStyle/>
          <a:p>
            <a:r>
              <a:rPr lang="en-US" dirty="0" smtClean="0"/>
              <a:t>Tambah kolom </a:t>
            </a:r>
            <a:r>
              <a:rPr lang="en-US" b="1" dirty="0" smtClean="0"/>
              <a:t>nama</a:t>
            </a:r>
            <a:r>
              <a:rPr lang="en-US" dirty="0"/>
              <a:t> </a:t>
            </a:r>
            <a:r>
              <a:rPr lang="en-US" dirty="0" smtClean="0"/>
              <a:t>tipe </a:t>
            </a:r>
            <a:r>
              <a:rPr lang="en-US" b="1" dirty="0" smtClean="0"/>
              <a:t>string</a:t>
            </a:r>
          </a:p>
          <a:p>
            <a:r>
              <a:rPr lang="en-US" dirty="0" smtClean="0"/>
              <a:t>Buka terminal kemudian ketik </a:t>
            </a:r>
            <a:r>
              <a:rPr lang="en-US" b="1" dirty="0"/>
              <a:t>php artisan migrate</a:t>
            </a:r>
            <a:r>
              <a:rPr lang="en-US" dirty="0"/>
              <a:t> 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5" y="1690688"/>
            <a:ext cx="4501383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187" y="3640605"/>
            <a:ext cx="521090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Silahkan cek di database apakah tabel matakuliah sudah terbentuk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Kita isi beberapa matakuliah, buka table matakuliah, lalu insert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46" y="2205990"/>
            <a:ext cx="4297729" cy="13185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46" y="4095401"/>
            <a:ext cx="4297729" cy="1697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93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 kita akan membuat model, model ini akan menghubungkan ke suatu tabel dalam database</a:t>
            </a:r>
          </a:p>
          <a:p>
            <a:r>
              <a:rPr lang="en-US" dirty="0" smtClean="0"/>
              <a:t>Buka terminal ketik command </a:t>
            </a:r>
            <a:r>
              <a:rPr lang="en-US" b="1" dirty="0" smtClean="0"/>
              <a:t>php artisan make:model Matakuliah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99" y="3239187"/>
            <a:ext cx="3400900" cy="15242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14" y="3239187"/>
            <a:ext cx="355332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berikut pada HelloController.php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67054" y="2310938"/>
            <a:ext cx="4786745" cy="3866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\App\Matakuliah::all() </a:t>
            </a:r>
            <a:r>
              <a:rPr lang="en-US" sz="2000" dirty="0" smtClean="0"/>
              <a:t>adalah syntax eloquent yang bisa diartikan syntax untuk memanggil semua data pada tabel matakuliah</a:t>
            </a:r>
            <a:endParaRPr lang="en-US" sz="2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424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Kita coba akses </a:t>
            </a:r>
            <a:r>
              <a:rPr lang="en-US" dirty="0" smtClean="0">
                <a:hlinkClick r:id="rId2"/>
              </a:rPr>
              <a:t>http://laravel6.test/matakuliah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28" y="2396107"/>
            <a:ext cx="8002117" cy="3210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19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DD8FB7-A157-4C4C-95C8-01CE00A5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406613"/>
            <a:ext cx="11342254" cy="60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Bagaimana cara menampilkan hanya nama saja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Buka view matakuliah, kemudian isi syntax seperti berikut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58" y="2467555"/>
            <a:ext cx="4058216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34" y="2804870"/>
            <a:ext cx="3048425" cy="2229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5677593" y="3674225"/>
            <a:ext cx="731520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Validasi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Kita akan membuat form inputan yang akan di validasi oleh laravel dengan fungsi </a:t>
            </a:r>
            <a:r>
              <a:rPr lang="en-US" b="1" dirty="0" smtClean="0"/>
              <a:t>validate()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Misalnya: </a:t>
            </a:r>
          </a:p>
          <a:p>
            <a:pPr>
              <a:buFontTx/>
              <a:buChar char="-"/>
            </a:pPr>
            <a:r>
              <a:rPr lang="en-US" dirty="0" smtClean="0"/>
              <a:t>Inputan pada form harus di isi</a:t>
            </a:r>
          </a:p>
          <a:p>
            <a:pPr>
              <a:buFontTx/>
              <a:buChar char="-"/>
            </a:pPr>
            <a:r>
              <a:rPr lang="en-US" dirty="0" smtClean="0"/>
              <a:t>Inputan tidak boleh lebih dari 10 karakter</a:t>
            </a:r>
          </a:p>
          <a:p>
            <a:pPr>
              <a:buFontTx/>
              <a:buChar char="-"/>
            </a:pPr>
            <a:r>
              <a:rPr lang="en-US" dirty="0" smtClean="0"/>
              <a:t>Inputan harus berupa numeric</a:t>
            </a:r>
          </a:p>
          <a:p>
            <a:pPr>
              <a:buFontTx/>
              <a:buChar char="-"/>
            </a:pPr>
            <a:r>
              <a:rPr lang="en-US" dirty="0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Percobaan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Contoh kasus ini, kita akan menambahkan nama matakuliah ke database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silahkan buka view </a:t>
            </a:r>
            <a:r>
              <a:rPr lang="en-US" b="1" dirty="0"/>
              <a:t>matakuliah.blade.php, </a:t>
            </a:r>
            <a:r>
              <a:rPr lang="en-US" dirty="0"/>
              <a:t>lalu isikan seperti berikut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59978" y="1825625"/>
            <a:ext cx="5293822" cy="4351338"/>
          </a:xfrm>
        </p:spPr>
        <p:txBody>
          <a:bodyPr/>
          <a:lstStyle/>
          <a:p>
            <a:r>
              <a:rPr lang="en-US" b="1" dirty="0" smtClean="0"/>
              <a:t>@csrf </a:t>
            </a:r>
            <a:r>
              <a:rPr lang="en-US" dirty="0" smtClean="0"/>
              <a:t>adalah sejenis keamaan yang akan mengenerate token baru pada setiap sesi</a:t>
            </a:r>
          </a:p>
          <a:p>
            <a:r>
              <a:rPr lang="en-US" b="1" dirty="0" smtClean="0"/>
              <a:t>@error </a:t>
            </a:r>
            <a:r>
              <a:rPr lang="en-US" dirty="0" smtClean="0"/>
              <a:t>akan menampilkan pesan jika terjadi kesalahan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96" y="1690688"/>
            <a:ext cx="466790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Isikan syntax berikut pada route </a:t>
            </a:r>
            <a:r>
              <a:rPr lang="en-US" b="1" dirty="0" smtClean="0"/>
              <a:t>web.php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053" y="1825625"/>
            <a:ext cx="5955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Isikan syntax berikut pada HelloController.php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9776" y="1825625"/>
            <a:ext cx="5884024" cy="435133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request() </a:t>
            </a:r>
            <a:r>
              <a:rPr lang="en-US" sz="2000" dirty="0" smtClean="0"/>
              <a:t>menampung semua inputan dari form yang kemudian akan di validasi, terdapat validasi pada nama yang diberikan yaitu </a:t>
            </a:r>
            <a:r>
              <a:rPr lang="en-US" sz="2000" b="1" dirty="0" smtClean="0"/>
              <a:t>required</a:t>
            </a:r>
            <a:r>
              <a:rPr lang="en-US" sz="2000" dirty="0" smtClean="0"/>
              <a:t> dan </a:t>
            </a:r>
            <a:r>
              <a:rPr lang="en-US" sz="2000" b="1" dirty="0" smtClean="0"/>
              <a:t>minimal karakter 3 digit.</a:t>
            </a:r>
          </a:p>
          <a:p>
            <a:r>
              <a:rPr lang="en-US" sz="2000" b="1" dirty="0" smtClean="0"/>
              <a:t>\App\Matakuliah::create($data)</a:t>
            </a:r>
            <a:r>
              <a:rPr lang="en-US" sz="2000" dirty="0" smtClean="0"/>
              <a:t> artinya insert data baru pada tabel matakuliah.</a:t>
            </a:r>
          </a:p>
          <a:p>
            <a:r>
              <a:rPr lang="en-US" sz="2000" b="1" dirty="0" smtClean="0"/>
              <a:t>return redirect(‘matakuliah’) </a:t>
            </a:r>
            <a:r>
              <a:rPr lang="en-US" sz="2000" dirty="0" smtClean="0"/>
              <a:t>yang artinya setelah method store di akses maka akan dikembalikan ke route </a:t>
            </a:r>
            <a:r>
              <a:rPr lang="en-US" sz="2000" b="1" dirty="0" smtClean="0"/>
              <a:t>‘matakuliah’</a:t>
            </a:r>
            <a:r>
              <a:rPr lang="en-US" sz="2000" dirty="0" smtClean="0"/>
              <a:t> </a:t>
            </a:r>
            <a:endParaRPr lang="en-US" sz="2000" b="1" dirty="0" smtClean="0"/>
          </a:p>
          <a:p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62" y="1429788"/>
            <a:ext cx="4001955" cy="48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Isikan syntax berikut pada model </a:t>
            </a:r>
            <a:r>
              <a:rPr lang="en-US" b="1" dirty="0" smtClean="0"/>
              <a:t>Matakuliah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871257"/>
            <a:ext cx="10442171" cy="13057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Variable </a:t>
            </a:r>
            <a:r>
              <a:rPr lang="en-US" b="1" dirty="0" smtClean="0"/>
              <a:t>$fillable </a:t>
            </a:r>
            <a:r>
              <a:rPr lang="en-US" dirty="0" smtClean="0"/>
              <a:t>berguna untuk mendaftarkan attribut (nama kolom) yang bisa kita isi ketika melakukan insert atau update ke database.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1690688"/>
            <a:ext cx="397247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9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Kita tes dengan mengakses </a:t>
            </a:r>
            <a:r>
              <a:rPr lang="en-US" dirty="0" smtClean="0">
                <a:hlinkClick r:id="rId2"/>
              </a:rPr>
              <a:t>http://laravel6.test/matakuliah</a:t>
            </a:r>
            <a:endParaRPr lang="en-US" dirty="0" smtClean="0"/>
          </a:p>
          <a:p>
            <a:r>
              <a:rPr lang="en-US" dirty="0" smtClean="0"/>
              <a:t>Test input sebuah nama matakuliah baru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Kita bisa membuat controller baru dengan perintah </a:t>
            </a:r>
            <a:r>
              <a:rPr lang="en-US" b="1" dirty="0" smtClean="0"/>
              <a:t>make:controller</a:t>
            </a:r>
            <a:r>
              <a:rPr lang="en-US" dirty="0" smtClean="0"/>
              <a:t> dengan tambahan opsi </a:t>
            </a:r>
            <a:r>
              <a:rPr lang="en-US" b="1" dirty="0" smtClean="0"/>
              <a:t>–resource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Dengan menambahkan opsi –resource, maka controller yang telah dibentuk (secara default), diisi dengan 7 method yang digunakan untuk operasi </a:t>
            </a:r>
            <a:r>
              <a:rPr lang="en-US" b="1" dirty="0" smtClean="0"/>
              <a:t>CRUD(Create,Read,Update,Delete)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Percobaan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Pada case ini, kita akan membuat CRUD dengan table baru bernama </a:t>
            </a:r>
            <a:r>
              <a:rPr lang="en-US" b="1" dirty="0" smtClean="0"/>
              <a:t>customers</a:t>
            </a:r>
            <a:r>
              <a:rPr lang="en-US" dirty="0" smtClean="0"/>
              <a:t> yang memiliki attribut nama dan email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0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BC83-3D76-4DDC-9326-81E03628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Routes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7E26-78C9-4A4B-89C4-5361D67F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Routes </a:t>
            </a:r>
            <a:r>
              <a:rPr lang="en-US" dirty="0" err="1"/>
              <a:t>pada</a:t>
            </a:r>
            <a:r>
              <a:rPr lang="en-US" dirty="0"/>
              <a:t> Laravel </a:t>
            </a:r>
            <a:r>
              <a:rPr lang="en-US" dirty="0" err="1"/>
              <a:t>sederhananya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merespon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7568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Buat migration customer, ketikkan perintah </a:t>
            </a:r>
            <a:br>
              <a:rPr lang="en-US" dirty="0"/>
            </a:br>
            <a:r>
              <a:rPr lang="en-US" b="1" dirty="0"/>
              <a:t>php artisan </a:t>
            </a:r>
            <a:r>
              <a:rPr lang="en-US" b="1" dirty="0" smtClean="0"/>
              <a:t>create_customers_table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41" y="2737236"/>
            <a:ext cx="4393936" cy="15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6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Isikan syntax berikut pada create_customers_table.php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440" y="1825625"/>
            <a:ext cx="59283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Ketik </a:t>
            </a:r>
            <a:r>
              <a:rPr lang="en-US" dirty="0"/>
              <a:t>perintah </a:t>
            </a:r>
            <a:r>
              <a:rPr lang="en-US" b="1" dirty="0"/>
              <a:t>php artisan </a:t>
            </a:r>
            <a:r>
              <a:rPr lang="en-US" b="1" dirty="0" smtClean="0"/>
              <a:t>migrate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  <a:p>
            <a:r>
              <a:rPr lang="en-US" dirty="0" smtClean="0"/>
              <a:t>Sehingga </a:t>
            </a:r>
            <a:r>
              <a:rPr lang="en-US" dirty="0"/>
              <a:t>terbentuk tabel customers dalam database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97083"/>
            <a:ext cx="3788230" cy="4279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209"/>
          <a:stretch/>
        </p:blipFill>
        <p:spPr>
          <a:xfrm>
            <a:off x="5798458" y="2295967"/>
            <a:ext cx="5182323" cy="17410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937760" y="2804160"/>
            <a:ext cx="400594" cy="269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Buat model baru bernama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Ketikkan perintah </a:t>
            </a:r>
            <a:r>
              <a:rPr lang="en-US" b="1" dirty="0" smtClean="0"/>
              <a:t>php artisan make:model Customer, </a:t>
            </a:r>
            <a:r>
              <a:rPr lang="en-US" dirty="0" smtClean="0"/>
              <a:t>lalu isikan syntax berikut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97"/>
          <a:stretch/>
        </p:blipFill>
        <p:spPr>
          <a:xfrm>
            <a:off x="1173666" y="2891246"/>
            <a:ext cx="3191320" cy="1650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95" y="2586634"/>
            <a:ext cx="4048690" cy="282932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33554" y="3596640"/>
            <a:ext cx="644435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Tambahkan route </a:t>
            </a:r>
            <a:r>
              <a:rPr lang="en-US" b="1" dirty="0" smtClean="0"/>
              <a:t>web.php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27" y="1544187"/>
            <a:ext cx="4731346" cy="46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berikut pada </a:t>
            </a:r>
            <a:r>
              <a:rPr lang="en-US" b="1" dirty="0" smtClean="0"/>
              <a:t>CustomerController.php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0612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25" y="1"/>
            <a:ext cx="4640492" cy="31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9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Buat folder </a:t>
            </a:r>
            <a:r>
              <a:rPr lang="en-US" b="1" dirty="0" smtClean="0"/>
              <a:t>customers</a:t>
            </a:r>
            <a:r>
              <a:rPr lang="en-US" dirty="0" smtClean="0"/>
              <a:t> lalu tambah view seperti berikut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818" y="1690688"/>
            <a:ext cx="3840364" cy="39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pada view </a:t>
            </a:r>
            <a:r>
              <a:rPr lang="en-US" b="1" dirty="0" smtClean="0"/>
              <a:t>create.blade.php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80109" cy="3579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590" y="2098926"/>
            <a:ext cx="5287113" cy="27626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6096000" y="3204754"/>
            <a:ext cx="400594" cy="275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pada view </a:t>
            </a:r>
            <a:r>
              <a:rPr lang="en-US" b="1" dirty="0" smtClean="0"/>
              <a:t>edit.blade.php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4721302" cy="26461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41246" y="2865732"/>
            <a:ext cx="391886" cy="409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90" y="1770039"/>
            <a:ext cx="5153744" cy="26006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68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pada view </a:t>
            </a:r>
            <a:r>
              <a:rPr lang="en-US" b="1" dirty="0" smtClean="0"/>
              <a:t>form.blade.php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899" y="5116766"/>
            <a:ext cx="4982270" cy="5906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45" y="1555660"/>
            <a:ext cx="7718179" cy="274227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5582194" y="4467497"/>
            <a:ext cx="243840" cy="348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20AC-DE03-4E9C-9FA2-9DB68519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1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05BB-7267-41AF-B766-43918262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route </a:t>
            </a:r>
            <a:r>
              <a:rPr lang="en-US" b="1" dirty="0"/>
              <a:t>‘/hello’</a:t>
            </a:r>
          </a:p>
          <a:p>
            <a:r>
              <a:rPr lang="en-US" dirty="0"/>
              <a:t>Buka file </a:t>
            </a:r>
            <a:r>
              <a:rPr lang="en-US" dirty="0" err="1"/>
              <a:t>web.php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folder .</a:t>
            </a:r>
            <a:r>
              <a:rPr lang="en-US" b="1" dirty="0"/>
              <a:t>/routes/</a:t>
            </a:r>
            <a:r>
              <a:rPr lang="en-US" b="1" dirty="0" err="1"/>
              <a:t>web.php</a:t>
            </a:r>
            <a:r>
              <a:rPr lang="en-US" b="1" dirty="0"/>
              <a:t>.</a:t>
            </a:r>
          </a:p>
          <a:p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DF8FF-EAEA-4986-B67C-44870FE8E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65"/>
          <a:stretch/>
        </p:blipFill>
        <p:spPr>
          <a:xfrm>
            <a:off x="1146650" y="2844428"/>
            <a:ext cx="5844993" cy="30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543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pada view </a:t>
            </a:r>
            <a:r>
              <a:rPr lang="en-US" b="1" dirty="0" smtClean="0"/>
              <a:t>index.blade.php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6428049" cy="2493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081" y="1825624"/>
            <a:ext cx="3182720" cy="24241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7541623" y="3048000"/>
            <a:ext cx="28738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syntax pada view </a:t>
            </a:r>
            <a:r>
              <a:rPr lang="en-US" b="1" dirty="0" smtClean="0"/>
              <a:t>show.blade.php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2642"/>
            <a:ext cx="5649113" cy="4001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342" y="1889679"/>
            <a:ext cx="3924848" cy="3096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6871063" y="3135086"/>
            <a:ext cx="383177" cy="302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Isi syntax pada view </a:t>
            </a:r>
            <a:r>
              <a:rPr lang="en-US" b="1" dirty="0" smtClean="0"/>
              <a:t>nav.blade.php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740" y="1908268"/>
            <a:ext cx="4410691" cy="159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351"/>
          <a:stretch/>
        </p:blipFill>
        <p:spPr>
          <a:xfrm>
            <a:off x="7445829" y="2170692"/>
            <a:ext cx="1980530" cy="8097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6313714" y="2575561"/>
            <a:ext cx="600892" cy="12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Silahkan dicoba dengan mengakses </a:t>
            </a:r>
            <a:r>
              <a:rPr lang="en-US" dirty="0" smtClean="0">
                <a:hlinkClick r:id="rId2"/>
              </a:rPr>
              <a:t>http://laravel6.test/customers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2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2839-B403-4F8B-B150-5EFCA3AC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Tambahkan</a:t>
            </a:r>
            <a:r>
              <a:rPr lang="en-US" dirty="0"/>
              <a:t> syntax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web.php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D576-4C57-4392-ACD3-70E46E2E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Route::get(‘/hello', function () 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   return ’Hello’;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67EAD-B875-4E8F-B85B-70ADA275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33" y="2677447"/>
            <a:ext cx="5051474" cy="34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1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F5C2-5AA5-489A-9AB9-FDBD3DBB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Silahkan</a:t>
            </a:r>
            <a:r>
              <a:rPr lang="en-US" sz="3600" dirty="0"/>
              <a:t> </a:t>
            </a:r>
            <a:r>
              <a:rPr lang="en-US" sz="3600" dirty="0" err="1"/>
              <a:t>buka</a:t>
            </a:r>
            <a:r>
              <a:rPr lang="en-US" sz="3600" dirty="0"/>
              <a:t> web browser, </a:t>
            </a:r>
            <a:r>
              <a:rPr lang="en-US" sz="3600" dirty="0" err="1"/>
              <a:t>lalu</a:t>
            </a:r>
            <a:r>
              <a:rPr lang="en-US" sz="3600" dirty="0"/>
              <a:t> </a:t>
            </a:r>
            <a:r>
              <a:rPr lang="en-US" sz="3600" dirty="0" err="1"/>
              <a:t>akses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http://laravel6.test/hello</a:t>
            </a:r>
            <a:r>
              <a:rPr lang="en-US" sz="3600" dirty="0"/>
              <a:t> </a:t>
            </a:r>
            <a:endParaRPr lang="en-ID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46DB1-7428-4319-80D1-B1CD470B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D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37B5A0E-EF1F-4B74-BB26-97066AF87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849" y="1825625"/>
            <a:ext cx="8000302" cy="3912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4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1128</Words>
  <Application>Microsoft Office PowerPoint</Application>
  <PresentationFormat>Widescreen</PresentationFormat>
  <Paragraphs>197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Office Theme</vt:lpstr>
      <vt:lpstr>Laravel 6</vt:lpstr>
      <vt:lpstr>Pembahasan </vt:lpstr>
      <vt:lpstr>Tools </vt:lpstr>
      <vt:lpstr> </vt:lpstr>
      <vt:lpstr>PowerPoint Presentation</vt:lpstr>
      <vt:lpstr>Routes</vt:lpstr>
      <vt:lpstr>Percobaan 1 </vt:lpstr>
      <vt:lpstr>Tambahkan syntax di bawah ini pada web.php</vt:lpstr>
      <vt:lpstr>Silahkan buka web browser, lalu akses http://laravel6.test/hello </vt:lpstr>
      <vt:lpstr>Views</vt:lpstr>
      <vt:lpstr>Letak file view</vt:lpstr>
      <vt:lpstr>Percobaan 1</vt:lpstr>
      <vt:lpstr>Isikan view hello dengan syntax </vt:lpstr>
      <vt:lpstr>Ubah route hello</vt:lpstr>
      <vt:lpstr>Selanjutnya kita coba</vt:lpstr>
      <vt:lpstr>Percobaan 2</vt:lpstr>
      <vt:lpstr>Ubah route hello</vt:lpstr>
      <vt:lpstr>Passing Data ke View </vt:lpstr>
      <vt:lpstr>Percobaan 1 </vt:lpstr>
      <vt:lpstr>Isikan syntax berikut pada hello.blade.php</vt:lpstr>
      <vt:lpstr>Percobaan 2 </vt:lpstr>
      <vt:lpstr>Isikan syntax berikut pada hello.blade.php</vt:lpstr>
      <vt:lpstr>Controllers </vt:lpstr>
      <vt:lpstr>Bagaimana cara membuat controller </vt:lpstr>
      <vt:lpstr>Percobaan 1</vt:lpstr>
      <vt:lpstr>PowerPoint Presentation</vt:lpstr>
      <vt:lpstr>PowerPoint Presentation</vt:lpstr>
      <vt:lpstr>PowerPoint Presentation</vt:lpstr>
      <vt:lpstr>PowerPoint Presentation</vt:lpstr>
      <vt:lpstr>Blade </vt:lpstr>
      <vt:lpstr>Percobaan 1</vt:lpstr>
      <vt:lpstr>Isi syntax berikut pada layout.blade.php</vt:lpstr>
      <vt:lpstr>Isi syntax berikut pada nav.blade.php</vt:lpstr>
      <vt:lpstr>Isi syntax berikut pada tentang.blade.php</vt:lpstr>
      <vt:lpstr>Isi syntax berikut pada matakuliah.blade.php</vt:lpstr>
      <vt:lpstr>Isi syntax berikut pada HelloController.php</vt:lpstr>
      <vt:lpstr>Isi syntax berikut pada web.php</vt:lpstr>
      <vt:lpstr>PowerPoint Presentation</vt:lpstr>
      <vt:lpstr>Mysql </vt:lpstr>
      <vt:lpstr>Buat database mysql</vt:lpstr>
      <vt:lpstr>Konfigurasi ke db mysql</vt:lpstr>
      <vt:lpstr>PowerPoint Presentation</vt:lpstr>
      <vt:lpstr>Migration </vt:lpstr>
      <vt:lpstr>Percobaan 1</vt:lpstr>
      <vt:lpstr>Isi syntax pada file create_matakuliahs_table</vt:lpstr>
      <vt:lpstr>PowerPoint Presentation</vt:lpstr>
      <vt:lpstr>PowerPoint Presentation</vt:lpstr>
      <vt:lpstr>Isi syntax berikut pada HelloController.php</vt:lpstr>
      <vt:lpstr>PowerPoint Presentation</vt:lpstr>
      <vt:lpstr>Bagaimana cara menampilkan hanya nama saja</vt:lpstr>
      <vt:lpstr>Validasi </vt:lpstr>
      <vt:lpstr>Percobaan 1</vt:lpstr>
      <vt:lpstr>silahkan buka view matakuliah.blade.php, lalu isikan seperti berikut</vt:lpstr>
      <vt:lpstr>Isikan syntax berikut pada route web.php</vt:lpstr>
      <vt:lpstr>Isikan syntax berikut pada HelloController.php</vt:lpstr>
      <vt:lpstr>Isikan syntax berikut pada model Matakuliah</vt:lpstr>
      <vt:lpstr>PowerPoint Presentation</vt:lpstr>
      <vt:lpstr>Restful</vt:lpstr>
      <vt:lpstr>Percobaan 1</vt:lpstr>
      <vt:lpstr>PowerPoint Presentation</vt:lpstr>
      <vt:lpstr>Isikan syntax berikut pada create_customers_table.php</vt:lpstr>
      <vt:lpstr>Buat model baru bernama customer</vt:lpstr>
      <vt:lpstr>Tambahkan route web.php</vt:lpstr>
      <vt:lpstr>Isi syntax berikut pada CustomerController.php</vt:lpstr>
      <vt:lpstr>PowerPoint Presentation</vt:lpstr>
      <vt:lpstr>Buat folder customers lalu tambah view seperti berikut</vt:lpstr>
      <vt:lpstr>Isi syntax pada view create.blade.php</vt:lpstr>
      <vt:lpstr>Isi syntax pada view edit.blade.php</vt:lpstr>
      <vt:lpstr>Isi syntax pada view form.blade.php</vt:lpstr>
      <vt:lpstr>Isi syntax pada view index.blade.php</vt:lpstr>
      <vt:lpstr>Isi syntax pada view show.blade.php</vt:lpstr>
      <vt:lpstr>Isi syntax pada view nav.blade.php</vt:lpstr>
      <vt:lpstr>Silahkan dicoba dengan mengakses http://laravel6.test/customers 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6</dc:title>
  <dc:creator>Diglife-CAO3</dc:creator>
  <cp:lastModifiedBy>AUGUSTO</cp:lastModifiedBy>
  <cp:revision>391</cp:revision>
  <dcterms:created xsi:type="dcterms:W3CDTF">2019-10-14T07:06:00Z</dcterms:created>
  <dcterms:modified xsi:type="dcterms:W3CDTF">2019-10-16T23:56:20Z</dcterms:modified>
</cp:coreProperties>
</file>