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395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18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documentation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247016" y="2506524"/>
            <a:ext cx="10664555" cy="4516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Spring docs = Open API Specification + Spring Boot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Single dependency: </a:t>
            </a:r>
            <a:r>
              <a:rPr lang="en-GB" dirty="0" err="1"/>
              <a:t>springdoc-openapi-ui</a:t>
            </a: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Uses swagger3 as the implementation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Automate the generation of API documentation (@Operation, @</a:t>
            </a:r>
            <a:r>
              <a:rPr lang="en-GB" dirty="0" err="1"/>
              <a:t>ApiResponse</a:t>
            </a:r>
            <a:r>
              <a:rPr lang="en-GB" dirty="0"/>
              <a:t>..)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Json, </a:t>
            </a:r>
            <a:r>
              <a:rPr lang="en-GB" dirty="0" err="1"/>
              <a:t>yaml</a:t>
            </a:r>
            <a:r>
              <a:rPr lang="en-GB" dirty="0"/>
              <a:t> and html formats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Supports content negotiation versioning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100" i="1" dirty="0"/>
          </a:p>
          <a:p>
            <a:pPr>
              <a:lnSpc>
                <a:spcPct val="90000"/>
              </a:lnSpc>
            </a:pPr>
            <a:r>
              <a:rPr lang="en-GB" sz="1100" dirty="0"/>
              <a:t>    </a:t>
            </a: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F68E576D-7763-AF43-ADE9-F022FEA4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5384" y="5600276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5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</TotalTime>
  <Words>44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Api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Twitter-to-kafka service </dc:title>
  <dc:creator>Gelenler, A. (Ali)</dc:creator>
  <cp:lastModifiedBy>Gelenler, A. (Ali)</cp:lastModifiedBy>
  <cp:revision>52</cp:revision>
  <dcterms:created xsi:type="dcterms:W3CDTF">2020-08-04T19:44:21Z</dcterms:created>
  <dcterms:modified xsi:type="dcterms:W3CDTF">2021-04-02T14:21:48Z</dcterms:modified>
</cp:coreProperties>
</file>