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0"/>
  </p:notesMasterIdLst>
  <p:handoutMasterIdLst>
    <p:handoutMasterId r:id="rId31"/>
  </p:handoutMasterIdLst>
  <p:sldIdLst>
    <p:sldId id="256" r:id="rId5"/>
    <p:sldId id="276" r:id="rId6"/>
    <p:sldId id="258" r:id="rId7"/>
    <p:sldId id="264" r:id="rId8"/>
    <p:sldId id="291" r:id="rId9"/>
    <p:sldId id="282" r:id="rId10"/>
    <p:sldId id="283" r:id="rId11"/>
    <p:sldId id="284" r:id="rId12"/>
    <p:sldId id="285" r:id="rId13"/>
    <p:sldId id="286" r:id="rId14"/>
    <p:sldId id="287" r:id="rId15"/>
    <p:sldId id="288" r:id="rId16"/>
    <p:sldId id="290" r:id="rId17"/>
    <p:sldId id="277" r:id="rId18"/>
    <p:sldId id="289" r:id="rId19"/>
    <p:sldId id="278" r:id="rId20"/>
    <p:sldId id="292" r:id="rId21"/>
    <p:sldId id="293" r:id="rId22"/>
    <p:sldId id="294" r:id="rId23"/>
    <p:sldId id="295" r:id="rId24"/>
    <p:sldId id="296" r:id="rId25"/>
    <p:sldId id="297" r:id="rId26"/>
    <p:sldId id="280" r:id="rId27"/>
    <p:sldId id="279"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DC68F-B7D3-0B8C-4493-55C1C84D11C8}" v="10" dt="2020-03-07T15:54:26.764"/>
    <p1510:client id="{91858D55-9AEE-3445-796D-E03D7A931E97}" v="1442" dt="2020-03-07T17:19:39.810"/>
    <p1510:client id="{945B712D-9623-FCA2-AF20-08022EA6CDE0}" v="6" dt="2020-03-07T01:31:30.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phldr="0"/>
      <dgm:spPr/>
      <dgm:t>
        <a:bodyPr/>
        <a:lstStyle/>
        <a:p>
          <a:pPr>
            <a:lnSpc>
              <a:spcPct val="100000"/>
            </a:lnSpc>
          </a:pPr>
          <a:r>
            <a:rPr lang="en-US" b="0" i="0" u="none" strike="noStrike" cap="none" baseline="0" noProof="0">
              <a:solidFill>
                <a:srgbClr val="010000"/>
              </a:solidFill>
              <a:latin typeface="Calibri Light"/>
              <a:cs typeface="Calibri Light"/>
            </a:rPr>
            <a:t>User authentication /Login/</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a:latin typeface="Calibri Light" panose="020F0302020204030204"/>
            </a:rPr>
            <a:t>Member management</a:t>
          </a:r>
          <a:endParaRPr lang="en-US"/>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rtl="0">
            <a:lnSpc>
              <a:spcPct val="100000"/>
            </a:lnSpc>
          </a:pPr>
          <a:r>
            <a:rPr lang="en-US">
              <a:latin typeface="Calibri Light" panose="020F0302020204030204"/>
            </a:rPr>
            <a:t>Book management with book add /ADDITIONAL/</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phldr="0"/>
      <dgm:spPr/>
      <dgm:t>
        <a:bodyPr/>
        <a:lstStyle/>
        <a:p>
          <a:pPr rtl="0">
            <a:lnSpc>
              <a:spcPct val="100000"/>
            </a:lnSpc>
          </a:pPr>
          <a:r>
            <a:rPr lang="en-US">
              <a:latin typeface="Calibri Light" panose="020F0302020204030204"/>
            </a:rPr>
            <a:t>Overdue book report /ADDITIONAL/</a:t>
          </a:r>
          <a:endParaRPr lang="en-US"/>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4AFEF489-8638-4FD8-88CF-02F86D29CE60}">
      <dgm:prSet phldr="0"/>
      <dgm:spPr/>
      <dgm:t>
        <a:bodyPr/>
        <a:lstStyle/>
        <a:p>
          <a:pPr>
            <a:lnSpc>
              <a:spcPct val="100000"/>
            </a:lnSpc>
          </a:pPr>
          <a:r>
            <a:rPr lang="en-US">
              <a:latin typeface="Calibri Light" panose="020F0302020204030204"/>
            </a:rPr>
            <a:t>Author management</a:t>
          </a:r>
          <a:endParaRPr lang="en-US"/>
        </a:p>
      </dgm:t>
    </dgm:pt>
    <dgm:pt modelId="{7C97A9CB-D477-4EAE-9FE3-6963C4F5BABA}" type="parTrans" cxnId="{7DCBD056-1C64-4580-A2A9-A3A5987B3855}">
      <dgm:prSet/>
      <dgm:spPr/>
    </dgm:pt>
    <dgm:pt modelId="{57390F9A-4114-4673-AE97-BC6B3ED3CF68}" type="sibTrans" cxnId="{7DCBD056-1C64-4580-A2A9-A3A5987B3855}">
      <dgm:prSet/>
      <dgm:spPr/>
      <dgm:t>
        <a:bodyPr/>
        <a:lstStyle/>
        <a:p>
          <a:pPr>
            <a:lnSpc>
              <a:spcPct val="100000"/>
            </a:lnSpc>
          </a:pPr>
          <a:endParaRPr lang="en-US"/>
        </a:p>
      </dgm:t>
    </dgm:pt>
    <dgm:pt modelId="{CB1D6DB9-B217-48C3-9794-9113D4327F7F}">
      <dgm:prSet phldr="0"/>
      <dgm:spPr/>
      <dgm:t>
        <a:bodyPr/>
        <a:lstStyle/>
        <a:p>
          <a:pPr rtl="0">
            <a:lnSpc>
              <a:spcPct val="100000"/>
            </a:lnSpc>
          </a:pPr>
          <a:r>
            <a:rPr lang="en-US">
              <a:latin typeface="Calibri Light" panose="020F0302020204030204"/>
            </a:rPr>
            <a:t>Checkout /ADDITIONAL/</a:t>
          </a:r>
        </a:p>
      </dgm:t>
    </dgm:pt>
    <dgm:pt modelId="{05426D17-A960-4F38-9B10-CA016DF90333}" type="parTrans" cxnId="{C2926E28-4302-4EB6-82AF-28A325072F5C}">
      <dgm:prSet/>
      <dgm:spPr/>
    </dgm:pt>
    <dgm:pt modelId="{0AE742C0-2BE8-402E-A840-315656963BD3}" type="sibTrans" cxnId="{C2926E28-4302-4EB6-82AF-28A325072F5C}">
      <dgm:prSet/>
      <dgm:spPr/>
      <dgm:t>
        <a:bodyPr/>
        <a:lstStyle/>
        <a:p>
          <a:pPr>
            <a:lnSpc>
              <a:spcPct val="100000"/>
            </a:lnSpc>
          </a:pPr>
          <a:endParaRPr lang="en-US"/>
        </a:p>
      </dgm: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6"/>
      <dgm:spPr/>
    </dgm:pt>
    <dgm:pt modelId="{F55B2F71-E638-412C-8147-FC7081E08B04}" type="pres">
      <dgm:prSet presAssocID="{66039115-797B-304C-9FC0-EFABB1F212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6">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6"/>
      <dgm:spPr/>
    </dgm:pt>
    <dgm:pt modelId="{C425A8E1-258A-4D4B-9D55-24376C0AB360}" type="pres">
      <dgm:prSet presAssocID="{E39563C5-C199-4F5B-A899-8CC0710341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6">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6"/>
      <dgm:spPr/>
    </dgm:pt>
    <dgm:pt modelId="{D99F53AC-3AF2-437B-A5AB-1239ADEC0676}" type="pres">
      <dgm:prSet presAssocID="{15B1A768-2666-4AB4-BDA7-F0E3C4160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6">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CACD1731-DAA4-4894-9AF0-19A13D104A3C}" type="pres">
      <dgm:prSet presAssocID="{4AFEF489-8638-4FD8-88CF-02F86D29CE60}" presName="compNode" presStyleCnt="0"/>
      <dgm:spPr/>
    </dgm:pt>
    <dgm:pt modelId="{AAA1BC6D-7376-4A40-8527-6D8EA63D4DC9}" type="pres">
      <dgm:prSet presAssocID="{4AFEF489-8638-4FD8-88CF-02F86D29CE60}" presName="iconBgRect" presStyleLbl="bgShp" presStyleIdx="3" presStyleCnt="6"/>
      <dgm:spPr/>
    </dgm:pt>
    <dgm:pt modelId="{9FA1217A-9358-4A63-A4FA-857A0A2D0803}" type="pres">
      <dgm:prSet presAssocID="{4AFEF489-8638-4FD8-88CF-02F86D29CE60}" presName="iconRect" presStyleLbl="node1" presStyleIdx="3" presStyleCnt="6"/>
      <dgm:spPr/>
    </dgm:pt>
    <dgm:pt modelId="{08E670B3-EEAA-4331-91D5-778B15E2249D}" type="pres">
      <dgm:prSet presAssocID="{4AFEF489-8638-4FD8-88CF-02F86D29CE60}" presName="spaceRect" presStyleCnt="0"/>
      <dgm:spPr/>
    </dgm:pt>
    <dgm:pt modelId="{B4226675-6041-40EE-A802-53BECE62C030}" type="pres">
      <dgm:prSet presAssocID="{4AFEF489-8638-4FD8-88CF-02F86D29CE60}" presName="textRect" presStyleLbl="revTx" presStyleIdx="3" presStyleCnt="6">
        <dgm:presLayoutVars>
          <dgm:chMax val="1"/>
          <dgm:chPref val="1"/>
        </dgm:presLayoutVars>
      </dgm:prSet>
      <dgm:spPr/>
      <dgm:t>
        <a:bodyPr/>
        <a:lstStyle/>
        <a:p>
          <a:endParaRPr lang="en-US"/>
        </a:p>
      </dgm:t>
    </dgm:pt>
    <dgm:pt modelId="{EB4BF3D3-6749-41F6-918D-DEFA7AB1F779}" type="pres">
      <dgm:prSet presAssocID="{57390F9A-4114-4673-AE97-BC6B3ED3CF68}" presName="sibTrans" presStyleLbl="sibTrans2D1" presStyleIdx="0" presStyleCnt="0"/>
      <dgm:spPr/>
      <dgm:t>
        <a:bodyPr/>
        <a:lstStyle/>
        <a:p>
          <a:endParaRPr lang="en-US"/>
        </a:p>
      </dgm:t>
    </dgm:pt>
    <dgm:pt modelId="{79C11429-DAE9-4845-BF45-E05E08A8AE29}" type="pres">
      <dgm:prSet presAssocID="{CB1D6DB9-B217-48C3-9794-9113D4327F7F}" presName="compNode" presStyleCnt="0"/>
      <dgm:spPr/>
    </dgm:pt>
    <dgm:pt modelId="{799A78E6-B4E8-4283-B539-C1F1E3E4720C}" type="pres">
      <dgm:prSet presAssocID="{CB1D6DB9-B217-48C3-9794-9113D4327F7F}" presName="iconBgRect" presStyleLbl="bgShp" presStyleIdx="4" presStyleCnt="6"/>
      <dgm:spPr/>
    </dgm:pt>
    <dgm:pt modelId="{4FEFACD9-CE8E-4521-A6A7-91C3C98AE883}" type="pres">
      <dgm:prSet presAssocID="{CB1D6DB9-B217-48C3-9794-9113D4327F7F}" presName="iconRect" presStyleLbl="node1" presStyleIdx="4" presStyleCnt="6"/>
      <dgm:spPr/>
    </dgm:pt>
    <dgm:pt modelId="{2C25CE60-38EE-4105-9A2C-462E77ED62CB}" type="pres">
      <dgm:prSet presAssocID="{CB1D6DB9-B217-48C3-9794-9113D4327F7F}" presName="spaceRect" presStyleCnt="0"/>
      <dgm:spPr/>
    </dgm:pt>
    <dgm:pt modelId="{C2EA7148-3F7B-4DB3-BBA7-C48703A503D1}" type="pres">
      <dgm:prSet presAssocID="{CB1D6DB9-B217-48C3-9794-9113D4327F7F}" presName="textRect" presStyleLbl="revTx" presStyleIdx="4" presStyleCnt="6">
        <dgm:presLayoutVars>
          <dgm:chMax val="1"/>
          <dgm:chPref val="1"/>
        </dgm:presLayoutVars>
      </dgm:prSet>
      <dgm:spPr/>
      <dgm:t>
        <a:bodyPr/>
        <a:lstStyle/>
        <a:p>
          <a:endParaRPr lang="en-US"/>
        </a:p>
      </dgm:t>
    </dgm:pt>
    <dgm:pt modelId="{C68E01DC-CF93-41FA-ABA6-2DD4D4E9E151}" type="pres">
      <dgm:prSet presAssocID="{0AE742C0-2BE8-402E-A840-315656963BD3}"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5" presStyleCnt="6"/>
      <dgm:spPr/>
    </dgm:pt>
    <dgm:pt modelId="{41C0BC0F-FFD5-42B5-B952-9316B9364F6F}" type="pres">
      <dgm:prSet presAssocID="{3AA5586A-C40E-4DDA-98A5-6545F36F46AB}" presName="iconRect" presStyleLbl="node1" presStyleIdx="5"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5" presStyleCnt="6">
        <dgm:presLayoutVars>
          <dgm:chMax val="1"/>
          <dgm:chPref val="1"/>
        </dgm:presLayoutVars>
      </dgm:prSet>
      <dgm:spPr/>
      <dgm:t>
        <a:bodyPr/>
        <a:lstStyle/>
        <a:p>
          <a:endParaRPr lang="en-US"/>
        </a:p>
      </dgm:t>
    </dgm:pt>
  </dgm:ptLst>
  <dgm:cxnLst>
    <dgm:cxn modelId="{C015DE83-B3FA-4E7C-9B38-B7D0ABDAF57E}" type="presOf" srcId="{66039115-797B-304C-9FC0-EFABB1F21232}" destId="{E05AF25A-E676-44EA-BB66-F2100ACAD1CB}" srcOrd="0" destOrd="0" presId="urn:microsoft.com/office/officeart/2018/2/layout/IconCircleList"/>
    <dgm:cxn modelId="{4132EF4D-71D5-484A-820C-38A3D1AD40FB}" type="presOf" srcId="{15B1A768-2666-4AB4-BDA7-F0E3C4160D59}" destId="{D203E058-79E0-456E-A0FD-258E317D3D6A}" srcOrd="0" destOrd="0" presId="urn:microsoft.com/office/officeart/2018/2/layout/IconCircleList"/>
    <dgm:cxn modelId="{BC9BE8F4-FC8D-420D-8717-F5E76D063F55}" type="presOf" srcId="{57390F9A-4114-4673-AE97-BC6B3ED3CF68}" destId="{EB4BF3D3-6749-41F6-918D-DEFA7AB1F779}"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595151E5-DC52-4BFC-AC5F-49D8A3E44647}" type="presOf" srcId="{D044F6BA-1D90-EC47-8A78-B9796198ECF5}" destId="{BB1D33AA-C75A-465A-93F0-2B3A7346088F}"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BBAD9FDB-1013-4B11-A9AE-2815527D1B78}" srcId="{489A589A-46DE-0F49-B460-E7914F3E440D}" destId="{E39563C5-C199-4F5B-A899-8CC0710341A0}" srcOrd="1" destOrd="0" parTransId="{6531EA77-44C5-4E3D-BA04-70C1E49BCD39}" sibTransId="{BC971DAC-9BE2-44B2-ABE4-8099C777E9C4}"/>
    <dgm:cxn modelId="{2A1F5635-6FA1-4055-8AFA-DB618D9F579B}" type="presOf" srcId="{CB1D6DB9-B217-48C3-9794-9113D4327F7F}" destId="{C2EA7148-3F7B-4DB3-BBA7-C48703A503D1}" srcOrd="0" destOrd="0" presId="urn:microsoft.com/office/officeart/2018/2/layout/IconCircleList"/>
    <dgm:cxn modelId="{D82CBE52-CC39-4449-9D28-5BF04550F2A1}" type="presOf" srcId="{BC971DAC-9BE2-44B2-ABE4-8099C777E9C4}" destId="{CEB8DC13-2561-455C-A0BE-EE905F81836F}" srcOrd="0" destOrd="0" presId="urn:microsoft.com/office/officeart/2018/2/layout/IconCircleList"/>
    <dgm:cxn modelId="{8B684C70-75F0-4E74-B62E-771963A54620}" type="presOf" srcId="{72FFCBD4-DD9D-4E06-81E4-54307F97A3F0}" destId="{8F14F3AD-A362-45DF-80F5-2B8D1F566D80}" srcOrd="0" destOrd="0" presId="urn:microsoft.com/office/officeart/2018/2/layout/IconCircleList"/>
    <dgm:cxn modelId="{9843A2F6-B86F-4C24-B759-448CD4922191}" type="presOf" srcId="{E39563C5-C199-4F5B-A899-8CC0710341A0}" destId="{523C7F31-A7C1-43C9-AE27-AAE9100EE1FE}" srcOrd="0" destOrd="0" presId="urn:microsoft.com/office/officeart/2018/2/layout/IconCircleList"/>
    <dgm:cxn modelId="{099ABA98-1A5E-4C70-8B10-69F3B097DE3F}"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5" destOrd="0" parTransId="{ABF44FB7-9255-4D99-BC69-3BE74FDF8E87}" sibTransId="{19FB306E-81B4-4F3F-99EE-765120CBB6B3}"/>
    <dgm:cxn modelId="{E6C6B232-D59D-471C-A3E7-34971FBA79F3}" type="presOf" srcId="{4AFEF489-8638-4FD8-88CF-02F86D29CE60}" destId="{B4226675-6041-40EE-A802-53BECE62C030}" srcOrd="0" destOrd="0" presId="urn:microsoft.com/office/officeart/2018/2/layout/IconCircleList"/>
    <dgm:cxn modelId="{725824E0-46DF-47EC-88DE-73429095E9A0}" type="presOf" srcId="{0AE742C0-2BE8-402E-A840-315656963BD3}" destId="{C68E01DC-CF93-41FA-ABA6-2DD4D4E9E151}" srcOrd="0" destOrd="0" presId="urn:microsoft.com/office/officeart/2018/2/layout/IconCircleList"/>
    <dgm:cxn modelId="{C2926E28-4302-4EB6-82AF-28A325072F5C}" srcId="{489A589A-46DE-0F49-B460-E7914F3E440D}" destId="{CB1D6DB9-B217-48C3-9794-9113D4327F7F}" srcOrd="4" destOrd="0" parTransId="{05426D17-A960-4F38-9B10-CA016DF90333}" sibTransId="{0AE742C0-2BE8-402E-A840-315656963BD3}"/>
    <dgm:cxn modelId="{7DCBD056-1C64-4580-A2A9-A3A5987B3855}" srcId="{489A589A-46DE-0F49-B460-E7914F3E440D}" destId="{4AFEF489-8638-4FD8-88CF-02F86D29CE60}" srcOrd="3" destOrd="0" parTransId="{7C97A9CB-D477-4EAE-9FE3-6963C4F5BABA}" sibTransId="{57390F9A-4114-4673-AE97-BC6B3ED3CF68}"/>
    <dgm:cxn modelId="{0D34FCB2-3F4C-42A6-BB2D-60FA9564F405}" type="presOf" srcId="{489A589A-46DE-0F49-B460-E7914F3E440D}" destId="{B80C9CF3-C6BB-48D7-8AE1-5002D62D3761}" srcOrd="0" destOrd="0" presId="urn:microsoft.com/office/officeart/2018/2/layout/IconCircleList"/>
    <dgm:cxn modelId="{05BA8138-AD9F-4CDF-ABD5-FD60E126CCE0}" type="presParOf" srcId="{B80C9CF3-C6BB-48D7-8AE1-5002D62D3761}" destId="{326FDCF2-F375-4C3F-9814-C84BA9388F92}" srcOrd="0" destOrd="0" presId="urn:microsoft.com/office/officeart/2018/2/layout/IconCircleList"/>
    <dgm:cxn modelId="{DA375D2E-5E83-4C2B-987F-6BF7CDB04BF7}" type="presParOf" srcId="{326FDCF2-F375-4C3F-9814-C84BA9388F92}" destId="{174069BD-8FE1-41A2-8250-6A5514FE224C}" srcOrd="0" destOrd="0" presId="urn:microsoft.com/office/officeart/2018/2/layout/IconCircleList"/>
    <dgm:cxn modelId="{6DA16164-0B98-4EE5-AC5B-7163D4B1FA0E}" type="presParOf" srcId="{174069BD-8FE1-41A2-8250-6A5514FE224C}" destId="{5E340066-1B2E-4C4E-80A2-97E86ABFA479}" srcOrd="0" destOrd="0" presId="urn:microsoft.com/office/officeart/2018/2/layout/IconCircleList"/>
    <dgm:cxn modelId="{67B8E96F-D6E5-4836-80F1-D705FD85CAAB}" type="presParOf" srcId="{174069BD-8FE1-41A2-8250-6A5514FE224C}" destId="{F55B2F71-E638-412C-8147-FC7081E08B04}" srcOrd="1" destOrd="0" presId="urn:microsoft.com/office/officeart/2018/2/layout/IconCircleList"/>
    <dgm:cxn modelId="{6F5E32DC-531A-4F47-B606-8BA03EBB98FE}" type="presParOf" srcId="{174069BD-8FE1-41A2-8250-6A5514FE224C}" destId="{5CDA7D5A-F452-463F-998B-177A76E8C08F}" srcOrd="2" destOrd="0" presId="urn:microsoft.com/office/officeart/2018/2/layout/IconCircleList"/>
    <dgm:cxn modelId="{4CFE7FC8-D5C2-4FE4-9D96-C4A0484F9DD9}" type="presParOf" srcId="{174069BD-8FE1-41A2-8250-6A5514FE224C}" destId="{E05AF25A-E676-44EA-BB66-F2100ACAD1CB}" srcOrd="3" destOrd="0" presId="urn:microsoft.com/office/officeart/2018/2/layout/IconCircleList"/>
    <dgm:cxn modelId="{1A76D11C-8CF7-4CFA-81BF-2E5387CBC5C8}" type="presParOf" srcId="{326FDCF2-F375-4C3F-9814-C84BA9388F92}" destId="{BB1D33AA-C75A-465A-93F0-2B3A7346088F}" srcOrd="1" destOrd="0" presId="urn:microsoft.com/office/officeart/2018/2/layout/IconCircleList"/>
    <dgm:cxn modelId="{74F231C4-923A-406B-B1B2-86BF1FED5B34}" type="presParOf" srcId="{326FDCF2-F375-4C3F-9814-C84BA9388F92}" destId="{D641F504-B527-445D-81F6-4B59E813C4A0}" srcOrd="2" destOrd="0" presId="urn:microsoft.com/office/officeart/2018/2/layout/IconCircleList"/>
    <dgm:cxn modelId="{E44C282B-C680-4633-8462-12B07058B61C}" type="presParOf" srcId="{D641F504-B527-445D-81F6-4B59E813C4A0}" destId="{75512A68-FA50-4392-A441-C6EC352FE606}" srcOrd="0" destOrd="0" presId="urn:microsoft.com/office/officeart/2018/2/layout/IconCircleList"/>
    <dgm:cxn modelId="{F0977072-9BE0-405F-B142-D4FEB30FF216}" type="presParOf" srcId="{D641F504-B527-445D-81F6-4B59E813C4A0}" destId="{C425A8E1-258A-4D4B-9D55-24376C0AB360}" srcOrd="1" destOrd="0" presId="urn:microsoft.com/office/officeart/2018/2/layout/IconCircleList"/>
    <dgm:cxn modelId="{6AB80E7C-9EEE-4DF8-9B46-2FA68527E8FC}" type="presParOf" srcId="{D641F504-B527-445D-81F6-4B59E813C4A0}" destId="{9E9B2F2E-EF94-42A4-A2BE-0DEE20425DEE}" srcOrd="2" destOrd="0" presId="urn:microsoft.com/office/officeart/2018/2/layout/IconCircleList"/>
    <dgm:cxn modelId="{8DE8DBE9-C07E-4E59-9132-AD5740FFD423}" type="presParOf" srcId="{D641F504-B527-445D-81F6-4B59E813C4A0}" destId="{523C7F31-A7C1-43C9-AE27-AAE9100EE1FE}" srcOrd="3" destOrd="0" presId="urn:microsoft.com/office/officeart/2018/2/layout/IconCircleList"/>
    <dgm:cxn modelId="{9DA1B483-C547-4731-B397-9C00127CD20E}" type="presParOf" srcId="{326FDCF2-F375-4C3F-9814-C84BA9388F92}" destId="{CEB8DC13-2561-455C-A0BE-EE905F81836F}" srcOrd="3" destOrd="0" presId="urn:microsoft.com/office/officeart/2018/2/layout/IconCircleList"/>
    <dgm:cxn modelId="{03A3FA93-5416-44F6-9D4C-F164447EA8B1}" type="presParOf" srcId="{326FDCF2-F375-4C3F-9814-C84BA9388F92}" destId="{495B68A9-1523-4F46-9B02-682098319643}" srcOrd="4" destOrd="0" presId="urn:microsoft.com/office/officeart/2018/2/layout/IconCircleList"/>
    <dgm:cxn modelId="{69B3FEC5-ADA9-43B5-9F35-69795A136E4B}" type="presParOf" srcId="{495B68A9-1523-4F46-9B02-682098319643}" destId="{2CA4BD4C-87EF-4944-9E57-97154B3B633C}" srcOrd="0" destOrd="0" presId="urn:microsoft.com/office/officeart/2018/2/layout/IconCircleList"/>
    <dgm:cxn modelId="{9BC8D4A6-C731-43DE-9AC3-E586B9F2E0F5}" type="presParOf" srcId="{495B68A9-1523-4F46-9B02-682098319643}" destId="{D99F53AC-3AF2-437B-A5AB-1239ADEC0676}" srcOrd="1" destOrd="0" presId="urn:microsoft.com/office/officeart/2018/2/layout/IconCircleList"/>
    <dgm:cxn modelId="{BC928960-B67D-4E69-81FB-AEE746518FE4}" type="presParOf" srcId="{495B68A9-1523-4F46-9B02-682098319643}" destId="{EB4519A6-2EF6-4A3F-90AD-24C511B10908}" srcOrd="2" destOrd="0" presId="urn:microsoft.com/office/officeart/2018/2/layout/IconCircleList"/>
    <dgm:cxn modelId="{76667672-035C-4ABD-85F7-F31A96749398}" type="presParOf" srcId="{495B68A9-1523-4F46-9B02-682098319643}" destId="{D203E058-79E0-456E-A0FD-258E317D3D6A}" srcOrd="3" destOrd="0" presId="urn:microsoft.com/office/officeart/2018/2/layout/IconCircleList"/>
    <dgm:cxn modelId="{CBF8EE9C-F489-4F68-A455-D37C9991EA33}" type="presParOf" srcId="{326FDCF2-F375-4C3F-9814-C84BA9388F92}" destId="{8F14F3AD-A362-45DF-80F5-2B8D1F566D80}" srcOrd="5" destOrd="0" presId="urn:microsoft.com/office/officeart/2018/2/layout/IconCircleList"/>
    <dgm:cxn modelId="{9EE8754A-DBE3-4172-8D27-43A4AE8E82C4}" type="presParOf" srcId="{326FDCF2-F375-4C3F-9814-C84BA9388F92}" destId="{CACD1731-DAA4-4894-9AF0-19A13D104A3C}" srcOrd="6" destOrd="0" presId="urn:microsoft.com/office/officeart/2018/2/layout/IconCircleList"/>
    <dgm:cxn modelId="{12845E07-FAE7-48EB-8DDE-783682A531C8}" type="presParOf" srcId="{CACD1731-DAA4-4894-9AF0-19A13D104A3C}" destId="{AAA1BC6D-7376-4A40-8527-6D8EA63D4DC9}" srcOrd="0" destOrd="0" presId="urn:microsoft.com/office/officeart/2018/2/layout/IconCircleList"/>
    <dgm:cxn modelId="{D06D9FEE-30E1-4276-96C7-7476F5BE9551}" type="presParOf" srcId="{CACD1731-DAA4-4894-9AF0-19A13D104A3C}" destId="{9FA1217A-9358-4A63-A4FA-857A0A2D0803}" srcOrd="1" destOrd="0" presId="urn:microsoft.com/office/officeart/2018/2/layout/IconCircleList"/>
    <dgm:cxn modelId="{2D294662-6F0F-47C9-B26A-5B46D5759166}" type="presParOf" srcId="{CACD1731-DAA4-4894-9AF0-19A13D104A3C}" destId="{08E670B3-EEAA-4331-91D5-778B15E2249D}" srcOrd="2" destOrd="0" presId="urn:microsoft.com/office/officeart/2018/2/layout/IconCircleList"/>
    <dgm:cxn modelId="{4AAFA34A-ECAB-45C3-8F93-7A56D17B75E1}" type="presParOf" srcId="{CACD1731-DAA4-4894-9AF0-19A13D104A3C}" destId="{B4226675-6041-40EE-A802-53BECE62C030}" srcOrd="3" destOrd="0" presId="urn:microsoft.com/office/officeart/2018/2/layout/IconCircleList"/>
    <dgm:cxn modelId="{FD163DAE-77E2-44E7-A0D7-1C88EE4EA67D}" type="presParOf" srcId="{326FDCF2-F375-4C3F-9814-C84BA9388F92}" destId="{EB4BF3D3-6749-41F6-918D-DEFA7AB1F779}" srcOrd="7" destOrd="0" presId="urn:microsoft.com/office/officeart/2018/2/layout/IconCircleList"/>
    <dgm:cxn modelId="{F5CA450D-75DF-45C5-AD50-BE0A9AA5DCF0}" type="presParOf" srcId="{326FDCF2-F375-4C3F-9814-C84BA9388F92}" destId="{79C11429-DAE9-4845-BF45-E05E08A8AE29}" srcOrd="8" destOrd="0" presId="urn:microsoft.com/office/officeart/2018/2/layout/IconCircleList"/>
    <dgm:cxn modelId="{74E6D0C0-D64E-4CEE-9A45-FCF7DE53A279}" type="presParOf" srcId="{79C11429-DAE9-4845-BF45-E05E08A8AE29}" destId="{799A78E6-B4E8-4283-B539-C1F1E3E4720C}" srcOrd="0" destOrd="0" presId="urn:microsoft.com/office/officeart/2018/2/layout/IconCircleList"/>
    <dgm:cxn modelId="{351CF3EF-D236-4CE1-AAE8-F5B7B060718F}" type="presParOf" srcId="{79C11429-DAE9-4845-BF45-E05E08A8AE29}" destId="{4FEFACD9-CE8E-4521-A6A7-91C3C98AE883}" srcOrd="1" destOrd="0" presId="urn:microsoft.com/office/officeart/2018/2/layout/IconCircleList"/>
    <dgm:cxn modelId="{E1BB0F7C-7656-49A7-8764-FB4124B9C0D4}" type="presParOf" srcId="{79C11429-DAE9-4845-BF45-E05E08A8AE29}" destId="{2C25CE60-38EE-4105-9A2C-462E77ED62CB}" srcOrd="2" destOrd="0" presId="urn:microsoft.com/office/officeart/2018/2/layout/IconCircleList"/>
    <dgm:cxn modelId="{16D93FCF-86E2-4EE3-9D1B-F61D20DB51C1}" type="presParOf" srcId="{79C11429-DAE9-4845-BF45-E05E08A8AE29}" destId="{C2EA7148-3F7B-4DB3-BBA7-C48703A503D1}" srcOrd="3" destOrd="0" presId="urn:microsoft.com/office/officeart/2018/2/layout/IconCircleList"/>
    <dgm:cxn modelId="{FFD8D3B7-4997-45AE-BD18-A596796CE14D}" type="presParOf" srcId="{326FDCF2-F375-4C3F-9814-C84BA9388F92}" destId="{C68E01DC-CF93-41FA-ABA6-2DD4D4E9E151}" srcOrd="9" destOrd="0" presId="urn:microsoft.com/office/officeart/2018/2/layout/IconCircleList"/>
    <dgm:cxn modelId="{55927811-2018-404D-A6EA-7FF395261697}" type="presParOf" srcId="{326FDCF2-F375-4C3F-9814-C84BA9388F92}" destId="{BDD20EE1-5DFF-4E16-802C-2448893CCB5A}" srcOrd="10" destOrd="0" presId="urn:microsoft.com/office/officeart/2018/2/layout/IconCircleList"/>
    <dgm:cxn modelId="{5899C4CD-B648-48B4-AC4E-5CCDAFBF6779}" type="presParOf" srcId="{BDD20EE1-5DFF-4E16-802C-2448893CCB5A}" destId="{7089FE6B-57E5-4306-8097-E758E000C828}" srcOrd="0" destOrd="0" presId="urn:microsoft.com/office/officeart/2018/2/layout/IconCircleList"/>
    <dgm:cxn modelId="{8AD012A4-EB5E-4763-925E-2740C3EDD20C}" type="presParOf" srcId="{BDD20EE1-5DFF-4E16-802C-2448893CCB5A}" destId="{41C0BC0F-FFD5-42B5-B952-9316B9364F6F}" srcOrd="1" destOrd="0" presId="urn:microsoft.com/office/officeart/2018/2/layout/IconCircleList"/>
    <dgm:cxn modelId="{DFF6614D-DEF4-4281-9E73-201BDB883C05}" type="presParOf" srcId="{BDD20EE1-5DFF-4E16-802C-2448893CCB5A}" destId="{392FDDC2-BC7A-49BF-88A1-7B4956AD8377}" srcOrd="2" destOrd="0" presId="urn:microsoft.com/office/officeart/2018/2/layout/IconCircleList"/>
    <dgm:cxn modelId="{20FB9E1C-B390-44D1-B58A-782AECA021BA}"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phldr="0" custT="1"/>
      <dgm:spPr/>
      <dgm:t>
        <a:bodyPr/>
        <a:lstStyle/>
        <a:p>
          <a:r>
            <a:rPr lang="en-US" sz="1800" b="1" i="0" u="none" strike="noStrike" cap="none" baseline="0" noProof="0">
              <a:solidFill>
                <a:srgbClr val="010000"/>
              </a:solidFill>
              <a:latin typeface="Calibri Light"/>
              <a:cs typeface="Calibri Light"/>
            </a:rPr>
            <a:t>Implementation</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phldr="0" custT="1"/>
      <dgm:spPr/>
      <dgm:t>
        <a:bodyPr/>
        <a:lstStyle/>
        <a:p>
          <a:r>
            <a:rPr lang="en-US" sz="1200" b="1">
              <a:latin typeface="Calibri Light" panose="020F0302020204030204"/>
            </a:rPr>
            <a:t>Class diagram</a:t>
          </a:r>
          <a:endParaRPr lang="en-US" sz="120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pPr rtl="0"/>
          <a:r>
            <a:rPr lang="en-US" sz="1200" b="1">
              <a:latin typeface="Calibri Light" panose="020F0302020204030204"/>
            </a:rPr>
            <a:t>Sequence diagram</a:t>
          </a: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9CE57906-BE42-445E-ACC6-82A31F9D27A9}">
      <dgm:prSet phldr="0"/>
      <dgm:spPr/>
      <dgm:t>
        <a:bodyPr/>
        <a:lstStyle/>
        <a:p>
          <a:r>
            <a:rPr lang="en-US" b="1">
              <a:latin typeface="Calibri Light" panose="020F0302020204030204"/>
            </a:rPr>
            <a:t>Use case diagrams</a:t>
          </a:r>
          <a:endParaRPr lang="en-US"/>
        </a:p>
      </dgm:t>
    </dgm:pt>
    <dgm:pt modelId="{D3A310BA-630F-437E-A369-A74801C71C99}" type="parTrans" cxnId="{7BC1B233-1CE7-46C8-ADCE-40DED8D65E58}">
      <dgm:prSet/>
      <dgm:spPr/>
    </dgm:pt>
    <dgm:pt modelId="{CA32F31E-D620-4F93-A58A-12D76CEBA6CD}" type="sibTrans" cxnId="{7BC1B233-1CE7-46C8-ADCE-40DED8D65E58}">
      <dgm:prSet/>
      <dgm:spPr/>
    </dgm:pt>
    <dgm:pt modelId="{37B02D60-243D-4A8B-951A-D67DA8B1A211}">
      <dgm:prSet phldr="0"/>
      <dgm:spPr/>
      <dgm:t>
        <a:bodyPr/>
        <a:lstStyle/>
        <a:p>
          <a:r>
            <a:rPr lang="en-US" b="1">
              <a:latin typeface="Calibri Light" panose="020F0302020204030204"/>
            </a:rPr>
            <a:t>Coding</a:t>
          </a:r>
        </a:p>
      </dgm:t>
    </dgm:pt>
    <dgm:pt modelId="{600FC1F5-5E39-4C56-98D8-A5EBB7061496}" type="parTrans" cxnId="{5CDC361E-061C-4F48-B876-7797E5772BAB}">
      <dgm:prSet/>
      <dgm:spPr/>
    </dgm:pt>
    <dgm:pt modelId="{89715D37-DDB7-4D56-8D1E-FE0FBF950777}" type="sibTrans" cxnId="{5CDC361E-061C-4F48-B876-7797E5772BAB}">
      <dgm:prSet/>
      <dgm:spPr/>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D1CA9658-34CF-4659-9095-E167E73952E8}" type="pres">
      <dgm:prSet presAssocID="{B388C4F7-DD86-40E4-BA83-6838C8E845B2}" presName="Accent1" presStyleLbl="node1" presStyleIdx="0" presStyleCnt="17"/>
      <dgm:spPr/>
    </dgm:pt>
    <dgm:pt modelId="{F988BAF3-9DE2-4A25-84FE-B7C476401BC3}" type="pres">
      <dgm:prSet presAssocID="{B388C4F7-DD86-40E4-BA83-6838C8E845B2}" presName="Accent2" presStyleLbl="node1" presStyleIdx="1" presStyleCnt="17"/>
      <dgm:spPr/>
    </dgm:pt>
    <dgm:pt modelId="{6288D093-07AF-4EEB-B57C-FB5DA4420E30}" type="pres">
      <dgm:prSet presAssocID="{B388C4F7-DD86-40E4-BA83-6838C8E845B2}" presName="Accent3" presStyleLbl="node1" presStyleIdx="2" presStyleCnt="17"/>
      <dgm:spPr/>
    </dgm:pt>
    <dgm:pt modelId="{099685E2-34CD-4723-A342-ED2D0CA22ECA}" type="pres">
      <dgm:prSet presAssocID="{B388C4F7-DD86-40E4-BA83-6838C8E845B2}" presName="Accent4" presStyleLbl="node1" presStyleIdx="3" presStyleCnt="17"/>
      <dgm:spPr/>
    </dgm:pt>
    <dgm:pt modelId="{282F7230-9226-4387-9620-3DC67223F95C}" type="pres">
      <dgm:prSet presAssocID="{B388C4F7-DD86-40E4-BA83-6838C8E845B2}" presName="Accent5" presStyleLbl="node1" presStyleIdx="4" presStyleCnt="17"/>
      <dgm:spPr/>
    </dgm:pt>
    <dgm:pt modelId="{2682D7C4-37F7-4CA1-B102-AED7627E9C93}" type="pres">
      <dgm:prSet presAssocID="{B388C4F7-DD86-40E4-BA83-6838C8E845B2}" presName="Accent6" presStyleLbl="node1" presStyleIdx="5" presStyleCnt="17"/>
      <dgm:spPr/>
    </dgm:pt>
    <dgm:pt modelId="{36085F6B-25CE-480B-8182-36F9E4E3B898}" type="pres">
      <dgm:prSet presAssocID="{9CE57906-BE42-445E-ACC6-82A31F9D27A9}" presName="Child1" presStyleLbl="node1" presStyleIdx="6" presStyleCnt="17">
        <dgm:presLayoutVars>
          <dgm:chMax val="0"/>
          <dgm:chPref val="0"/>
        </dgm:presLayoutVars>
      </dgm:prSet>
      <dgm:spPr/>
      <dgm:t>
        <a:bodyPr/>
        <a:lstStyle/>
        <a:p>
          <a:endParaRPr lang="en-US"/>
        </a:p>
      </dgm:t>
    </dgm:pt>
    <dgm:pt modelId="{8CD269AB-009E-494D-8989-3B50984F6CB8}" type="pres">
      <dgm:prSet presAssocID="{9CE57906-BE42-445E-ACC6-82A31F9D27A9}" presName="Accent7" presStyleCnt="0"/>
      <dgm:spPr/>
    </dgm:pt>
    <dgm:pt modelId="{35633C8B-9A0F-499D-8CF7-1DFCE9028F13}" type="pres">
      <dgm:prSet presAssocID="{9CE57906-BE42-445E-ACC6-82A31F9D27A9}" presName="AccentHold1" presStyleLbl="node1" presStyleIdx="7" presStyleCnt="17"/>
      <dgm:spPr/>
    </dgm:pt>
    <dgm:pt modelId="{5D17EA06-2514-44BA-A440-9C2331445028}" type="pres">
      <dgm:prSet presAssocID="{9CE57906-BE42-445E-ACC6-82A31F9D27A9}" presName="Accent8" presStyleCnt="0"/>
      <dgm:spPr/>
    </dgm:pt>
    <dgm:pt modelId="{EF73A1B2-A274-4699-B404-EEB5DD9656AC}" type="pres">
      <dgm:prSet presAssocID="{9CE57906-BE42-445E-ACC6-82A31F9D27A9}" presName="AccentHold2" presStyleLbl="node1" presStyleIdx="8" presStyleCnt="17"/>
      <dgm:spPr/>
    </dgm:pt>
    <dgm:pt modelId="{4BCC5D81-430A-48E1-8EED-E238F275E0D2}" type="pres">
      <dgm:prSet presAssocID="{27C8F191-CB8B-4A89-9EDF-D94B6E4ADC92}" presName="Child2" presStyleLbl="node1" presStyleIdx="9" presStyleCnt="17">
        <dgm:presLayoutVars>
          <dgm:chMax val="0"/>
          <dgm:chPref val="0"/>
        </dgm:presLayoutVars>
      </dgm:prSet>
      <dgm:spPr/>
      <dgm:t>
        <a:bodyPr/>
        <a:lstStyle/>
        <a:p>
          <a:endParaRPr lang="en-US"/>
        </a:p>
      </dgm:t>
    </dgm:pt>
    <dgm:pt modelId="{20BD4B5F-A4B8-4DDA-B8ED-86A5BB436299}" type="pres">
      <dgm:prSet presAssocID="{27C8F191-CB8B-4A89-9EDF-D94B6E4ADC92}" presName="Accent9" presStyleCnt="0"/>
      <dgm:spPr/>
    </dgm:pt>
    <dgm:pt modelId="{2470B0FE-F3CE-48F3-AE82-73016C487D68}" type="pres">
      <dgm:prSet presAssocID="{27C8F191-CB8B-4A89-9EDF-D94B6E4ADC92}" presName="AccentHold1" presStyleLbl="node1" presStyleIdx="10" presStyleCnt="17"/>
      <dgm:spPr/>
    </dgm:pt>
    <dgm:pt modelId="{CB4F7563-E193-4F72-9539-4246DE5B39FC}" type="pres">
      <dgm:prSet presAssocID="{27C8F191-CB8B-4A89-9EDF-D94B6E4ADC92}" presName="Accent10" presStyleCnt="0"/>
      <dgm:spPr/>
    </dgm:pt>
    <dgm:pt modelId="{72232EAE-40E2-4E2F-A5E4-E1FCA9DDE74E}" type="pres">
      <dgm:prSet presAssocID="{27C8F191-CB8B-4A89-9EDF-D94B6E4ADC92}" presName="AccentHold2" presStyleLbl="node1" presStyleIdx="11" presStyleCnt="17"/>
      <dgm:spPr/>
    </dgm:pt>
    <dgm:pt modelId="{258E45F9-4705-4347-B5CE-C37764EED2C8}" type="pres">
      <dgm:prSet presAssocID="{27C8F191-CB8B-4A89-9EDF-D94B6E4ADC92}" presName="Accent11" presStyleCnt="0"/>
      <dgm:spPr/>
    </dgm:pt>
    <dgm:pt modelId="{5F2D141B-1555-48F3-AFC8-4A8815970E75}" type="pres">
      <dgm:prSet presAssocID="{27C8F191-CB8B-4A89-9EDF-D94B6E4ADC92}" presName="AccentHold3" presStyleLbl="node1" presStyleIdx="12" presStyleCnt="17"/>
      <dgm:spPr/>
    </dgm:pt>
    <dgm:pt modelId="{F762C108-88F7-401A-B308-0B28571BC732}" type="pres">
      <dgm:prSet presAssocID="{AEFF5EA2-6931-4098-96C8-31AE53CB425B}" presName="Child3" presStyleLbl="node1" presStyleIdx="13" presStyleCnt="17">
        <dgm:presLayoutVars>
          <dgm:chMax val="0"/>
          <dgm:chPref val="0"/>
        </dgm:presLayoutVars>
      </dgm:prSet>
      <dgm:spPr/>
      <dgm:t>
        <a:bodyPr/>
        <a:lstStyle/>
        <a:p>
          <a:endParaRPr lang="en-US"/>
        </a:p>
      </dgm:t>
    </dgm:pt>
    <dgm:pt modelId="{3DFB4E27-047E-4441-A5E0-27D07B4F3C36}" type="pres">
      <dgm:prSet presAssocID="{AEFF5EA2-6931-4098-96C8-31AE53CB425B}" presName="Accent12" presStyleCnt="0"/>
      <dgm:spPr/>
    </dgm:pt>
    <dgm:pt modelId="{DFFE0B8D-E121-4835-A924-023A8CDC3CF5}" type="pres">
      <dgm:prSet presAssocID="{AEFF5EA2-6931-4098-96C8-31AE53CB425B}" presName="AccentHold1" presStyleLbl="node1" presStyleIdx="14" presStyleCnt="17"/>
      <dgm:spPr/>
    </dgm:pt>
    <dgm:pt modelId="{291F163E-A39B-4987-A868-B75A08F5C8F9}" type="pres">
      <dgm:prSet presAssocID="{37B02D60-243D-4A8B-951A-D67DA8B1A211}" presName="Child4" presStyleLbl="node1" presStyleIdx="15" presStyleCnt="17">
        <dgm:presLayoutVars>
          <dgm:chMax val="0"/>
          <dgm:chPref val="0"/>
        </dgm:presLayoutVars>
      </dgm:prSet>
      <dgm:spPr/>
      <dgm:t>
        <a:bodyPr/>
        <a:lstStyle/>
        <a:p>
          <a:endParaRPr lang="en-US"/>
        </a:p>
      </dgm:t>
    </dgm:pt>
    <dgm:pt modelId="{A59E49AF-2201-417B-8750-B394D946BFEC}" type="pres">
      <dgm:prSet presAssocID="{37B02D60-243D-4A8B-951A-D67DA8B1A211}" presName="Accent13" presStyleCnt="0"/>
      <dgm:spPr/>
    </dgm:pt>
    <dgm:pt modelId="{F11188B9-B2D6-45F4-9BE5-F25B33F01904}" type="pres">
      <dgm:prSet presAssocID="{37B02D60-243D-4A8B-951A-D67DA8B1A211}" presName="AccentHold1" presStyleLbl="node1" presStyleIdx="16" presStyleCnt="17"/>
      <dgm:spPr/>
    </dgm:pt>
  </dgm:ptLst>
  <dgm:cxnLst>
    <dgm:cxn modelId="{FDEC3F6B-F860-4E8B-8B14-455DBFCFBFB4}" srcId="{BE5B76ED-C686-4E97-9A28-74231B4FDDD1}" destId="{B388C4F7-DD86-40E4-BA83-6838C8E845B2}" srcOrd="0" destOrd="0" parTransId="{4F4EFEB2-AE6B-4B4E-A388-E726479684C1}" sibTransId="{BEE196C3-EEB3-4935-976F-A713EF603EEA}"/>
    <dgm:cxn modelId="{A3AC16E3-96A0-4DCE-A502-BF3413F7EEBB}" type="presOf" srcId="{BE5B76ED-C686-4E97-9A28-74231B4FDDD1}" destId="{EC323DFF-E2DA-4381-8948-5F3D2CD82207}" srcOrd="0" destOrd="0" presId="urn:microsoft.com/office/officeart/2009/3/layout/CircleRelationship"/>
    <dgm:cxn modelId="{69A78D97-6574-4FCF-B2A3-3F7A7EAAB0F5}" type="presOf" srcId="{37B02D60-243D-4A8B-951A-D67DA8B1A211}" destId="{291F163E-A39B-4987-A868-B75A08F5C8F9}" srcOrd="0" destOrd="0" presId="urn:microsoft.com/office/officeart/2009/3/layout/CircleRelationship"/>
    <dgm:cxn modelId="{5CDC361E-061C-4F48-B876-7797E5772BAB}" srcId="{B388C4F7-DD86-40E4-BA83-6838C8E845B2}" destId="{37B02D60-243D-4A8B-951A-D67DA8B1A211}" srcOrd="3" destOrd="0" parTransId="{600FC1F5-5E39-4C56-98D8-A5EBB7061496}" sibTransId="{89715D37-DDB7-4D56-8D1E-FE0FBF950777}"/>
    <dgm:cxn modelId="{6A2A55DD-DFB8-4B2D-B83E-FB02D1DC649B}" type="presOf" srcId="{AEFF5EA2-6931-4098-96C8-31AE53CB425B}" destId="{F762C108-88F7-401A-B308-0B28571BC732}" srcOrd="0" destOrd="0" presId="urn:microsoft.com/office/officeart/2009/3/layout/CircleRelationship"/>
    <dgm:cxn modelId="{4E26289A-3825-4A9C-991F-8AB8A7EFD597}" srcId="{B388C4F7-DD86-40E4-BA83-6838C8E845B2}" destId="{27C8F191-CB8B-4A89-9EDF-D94B6E4ADC92}" srcOrd="1" destOrd="0" parTransId="{8EFDF7C7-310E-4ED5-B739-2186FB69ED8A}" sibTransId="{755F5D09-ECCD-4FC5-B350-FED951F57983}"/>
    <dgm:cxn modelId="{787BE531-AA38-434D-81FC-6829F4947E7D}" type="presOf" srcId="{B388C4F7-DD86-40E4-BA83-6838C8E845B2}" destId="{A6EEB127-C2F5-4C0D-B108-CC2B3F78F4F1}" srcOrd="0" destOrd="0" presId="urn:microsoft.com/office/officeart/2009/3/layout/CircleRelationship"/>
    <dgm:cxn modelId="{2D96128D-55F5-4B46-B071-9EA8CDCA9DCD}" srcId="{B388C4F7-DD86-40E4-BA83-6838C8E845B2}" destId="{AEFF5EA2-6931-4098-96C8-31AE53CB425B}" srcOrd="2" destOrd="0" parTransId="{AC52CE11-07EF-42A7-A67A-2231908FD231}" sibTransId="{FB25E557-3597-4AEA-B1FC-EA99A632BFB1}"/>
    <dgm:cxn modelId="{7BC1B233-1CE7-46C8-ADCE-40DED8D65E58}" srcId="{B388C4F7-DD86-40E4-BA83-6838C8E845B2}" destId="{9CE57906-BE42-445E-ACC6-82A31F9D27A9}" srcOrd="0" destOrd="0" parTransId="{D3A310BA-630F-437E-A369-A74801C71C99}" sibTransId="{CA32F31E-D620-4F93-A58A-12D76CEBA6CD}"/>
    <dgm:cxn modelId="{8448F031-230B-49DE-8AC6-29D14965E0B3}" type="presOf" srcId="{27C8F191-CB8B-4A89-9EDF-D94B6E4ADC92}" destId="{4BCC5D81-430A-48E1-8EED-E238F275E0D2}" srcOrd="0" destOrd="0" presId="urn:microsoft.com/office/officeart/2009/3/layout/CircleRelationship"/>
    <dgm:cxn modelId="{5CBA668F-848D-43CD-B3CE-87F111F7E855}" type="presOf" srcId="{9CE57906-BE42-445E-ACC6-82A31F9D27A9}" destId="{36085F6B-25CE-480B-8182-36F9E4E3B898}" srcOrd="0" destOrd="0" presId="urn:microsoft.com/office/officeart/2009/3/layout/CircleRelationship"/>
    <dgm:cxn modelId="{B8EB671D-F431-4BAC-9ADF-8E154B9DADAB}" type="presParOf" srcId="{EC323DFF-E2DA-4381-8948-5F3D2CD82207}" destId="{A6EEB127-C2F5-4C0D-B108-CC2B3F78F4F1}" srcOrd="0" destOrd="0" presId="urn:microsoft.com/office/officeart/2009/3/layout/CircleRelationship"/>
    <dgm:cxn modelId="{9753D096-05C7-470F-9252-4AFEC528EC56}" type="presParOf" srcId="{EC323DFF-E2DA-4381-8948-5F3D2CD82207}" destId="{D1CA9658-34CF-4659-9095-E167E73952E8}" srcOrd="1" destOrd="0" presId="urn:microsoft.com/office/officeart/2009/3/layout/CircleRelationship"/>
    <dgm:cxn modelId="{4ACEEBC9-8110-41FE-9A82-A58162E5C4CE}" type="presParOf" srcId="{EC323DFF-E2DA-4381-8948-5F3D2CD82207}" destId="{F988BAF3-9DE2-4A25-84FE-B7C476401BC3}" srcOrd="2" destOrd="0" presId="urn:microsoft.com/office/officeart/2009/3/layout/CircleRelationship"/>
    <dgm:cxn modelId="{FF2D4904-E213-44E6-892B-D96F0E5E907E}" type="presParOf" srcId="{EC323DFF-E2DA-4381-8948-5F3D2CD82207}" destId="{6288D093-07AF-4EEB-B57C-FB5DA4420E30}" srcOrd="3" destOrd="0" presId="urn:microsoft.com/office/officeart/2009/3/layout/CircleRelationship"/>
    <dgm:cxn modelId="{920165CE-02BE-480D-B17F-AE0668861345}" type="presParOf" srcId="{EC323DFF-E2DA-4381-8948-5F3D2CD82207}" destId="{099685E2-34CD-4723-A342-ED2D0CA22ECA}" srcOrd="4" destOrd="0" presId="urn:microsoft.com/office/officeart/2009/3/layout/CircleRelationship"/>
    <dgm:cxn modelId="{16723513-2231-4ACD-9DB3-90995FF3CFAB}" type="presParOf" srcId="{EC323DFF-E2DA-4381-8948-5F3D2CD82207}" destId="{282F7230-9226-4387-9620-3DC67223F95C}" srcOrd="5" destOrd="0" presId="urn:microsoft.com/office/officeart/2009/3/layout/CircleRelationship"/>
    <dgm:cxn modelId="{4D53D983-28F0-42F7-852F-CAFFB805CC31}" type="presParOf" srcId="{EC323DFF-E2DA-4381-8948-5F3D2CD82207}" destId="{2682D7C4-37F7-4CA1-B102-AED7627E9C93}" srcOrd="6" destOrd="0" presId="urn:microsoft.com/office/officeart/2009/3/layout/CircleRelationship"/>
    <dgm:cxn modelId="{51380FA0-C809-45A0-9D4A-E2769408FE9B}" type="presParOf" srcId="{EC323DFF-E2DA-4381-8948-5F3D2CD82207}" destId="{36085F6B-25CE-480B-8182-36F9E4E3B898}" srcOrd="7" destOrd="0" presId="urn:microsoft.com/office/officeart/2009/3/layout/CircleRelationship"/>
    <dgm:cxn modelId="{EA8E7D6F-D77A-4528-9C55-B674E3722152}" type="presParOf" srcId="{EC323DFF-E2DA-4381-8948-5F3D2CD82207}" destId="{8CD269AB-009E-494D-8989-3B50984F6CB8}" srcOrd="8" destOrd="0" presId="urn:microsoft.com/office/officeart/2009/3/layout/CircleRelationship"/>
    <dgm:cxn modelId="{B36C5DBC-9CBF-4EF8-B2FD-58E121D41ECC}" type="presParOf" srcId="{8CD269AB-009E-494D-8989-3B50984F6CB8}" destId="{35633C8B-9A0F-499D-8CF7-1DFCE9028F13}" srcOrd="0" destOrd="0" presId="urn:microsoft.com/office/officeart/2009/3/layout/CircleRelationship"/>
    <dgm:cxn modelId="{78BA84F6-EA66-4696-94B0-B6BB6246774D}" type="presParOf" srcId="{EC323DFF-E2DA-4381-8948-5F3D2CD82207}" destId="{5D17EA06-2514-44BA-A440-9C2331445028}" srcOrd="9" destOrd="0" presId="urn:microsoft.com/office/officeart/2009/3/layout/CircleRelationship"/>
    <dgm:cxn modelId="{A57AEF80-685E-4209-A2FB-B67AECEA36A3}" type="presParOf" srcId="{5D17EA06-2514-44BA-A440-9C2331445028}" destId="{EF73A1B2-A274-4699-B404-EEB5DD9656AC}" srcOrd="0" destOrd="0" presId="urn:microsoft.com/office/officeart/2009/3/layout/CircleRelationship"/>
    <dgm:cxn modelId="{84A577EB-EA12-49FD-ABC4-77471813231C}" type="presParOf" srcId="{EC323DFF-E2DA-4381-8948-5F3D2CD82207}" destId="{4BCC5D81-430A-48E1-8EED-E238F275E0D2}" srcOrd="10" destOrd="0" presId="urn:microsoft.com/office/officeart/2009/3/layout/CircleRelationship"/>
    <dgm:cxn modelId="{B01741B9-6FC5-4F32-80A1-2CBF985CBC2A}" type="presParOf" srcId="{EC323DFF-E2DA-4381-8948-5F3D2CD82207}" destId="{20BD4B5F-A4B8-4DDA-B8ED-86A5BB436299}" srcOrd="11" destOrd="0" presId="urn:microsoft.com/office/officeart/2009/3/layout/CircleRelationship"/>
    <dgm:cxn modelId="{E1CB078B-B3B1-4D19-A72C-098CE89E846C}" type="presParOf" srcId="{20BD4B5F-A4B8-4DDA-B8ED-86A5BB436299}" destId="{2470B0FE-F3CE-48F3-AE82-73016C487D68}" srcOrd="0" destOrd="0" presId="urn:microsoft.com/office/officeart/2009/3/layout/CircleRelationship"/>
    <dgm:cxn modelId="{CA1C9BBC-9DBF-48F7-9E09-2B7FE90A15AB}" type="presParOf" srcId="{EC323DFF-E2DA-4381-8948-5F3D2CD82207}" destId="{CB4F7563-E193-4F72-9539-4246DE5B39FC}" srcOrd="12" destOrd="0" presId="urn:microsoft.com/office/officeart/2009/3/layout/CircleRelationship"/>
    <dgm:cxn modelId="{1B1705B6-46B7-4025-8969-2458B4B1ECDE}" type="presParOf" srcId="{CB4F7563-E193-4F72-9539-4246DE5B39FC}" destId="{72232EAE-40E2-4E2F-A5E4-E1FCA9DDE74E}" srcOrd="0" destOrd="0" presId="urn:microsoft.com/office/officeart/2009/3/layout/CircleRelationship"/>
    <dgm:cxn modelId="{570F61AA-1BE1-47D5-BC8B-347ECD4147C2}" type="presParOf" srcId="{EC323DFF-E2DA-4381-8948-5F3D2CD82207}" destId="{258E45F9-4705-4347-B5CE-C37764EED2C8}" srcOrd="13" destOrd="0" presId="urn:microsoft.com/office/officeart/2009/3/layout/CircleRelationship"/>
    <dgm:cxn modelId="{A20559EC-5960-43E4-A71A-94FAF3BE0A4B}" type="presParOf" srcId="{258E45F9-4705-4347-B5CE-C37764EED2C8}" destId="{5F2D141B-1555-48F3-AFC8-4A8815970E75}" srcOrd="0" destOrd="0" presId="urn:microsoft.com/office/officeart/2009/3/layout/CircleRelationship"/>
    <dgm:cxn modelId="{8EFB0094-2969-4159-AC7B-15959A1EDA60}" type="presParOf" srcId="{EC323DFF-E2DA-4381-8948-5F3D2CD82207}" destId="{F762C108-88F7-401A-B308-0B28571BC732}" srcOrd="14" destOrd="0" presId="urn:microsoft.com/office/officeart/2009/3/layout/CircleRelationship"/>
    <dgm:cxn modelId="{A2821332-3BC1-4F18-95CA-EDFE9270C84A}" type="presParOf" srcId="{EC323DFF-E2DA-4381-8948-5F3D2CD82207}" destId="{3DFB4E27-047E-4441-A5E0-27D07B4F3C36}" srcOrd="15" destOrd="0" presId="urn:microsoft.com/office/officeart/2009/3/layout/CircleRelationship"/>
    <dgm:cxn modelId="{1FBB5EBD-1C43-4B4A-A41C-79A047519440}" type="presParOf" srcId="{3DFB4E27-047E-4441-A5E0-27D07B4F3C36}" destId="{DFFE0B8D-E121-4835-A924-023A8CDC3CF5}" srcOrd="0" destOrd="0" presId="urn:microsoft.com/office/officeart/2009/3/layout/CircleRelationship"/>
    <dgm:cxn modelId="{39CA5505-4E81-4B68-B406-78B337132359}" type="presParOf" srcId="{EC323DFF-E2DA-4381-8948-5F3D2CD82207}" destId="{291F163E-A39B-4987-A868-B75A08F5C8F9}" srcOrd="16" destOrd="0" presId="urn:microsoft.com/office/officeart/2009/3/layout/CircleRelationship"/>
    <dgm:cxn modelId="{92F6E54C-5A23-49B3-811B-6AD293EEE3F7}" type="presParOf" srcId="{EC323DFF-E2DA-4381-8948-5F3D2CD82207}" destId="{A59E49AF-2201-417B-8750-B394D946BFEC}" srcOrd="17" destOrd="0" presId="urn:microsoft.com/office/officeart/2009/3/layout/CircleRelationship"/>
    <dgm:cxn modelId="{8FBA66A3-7BD8-4138-9054-8542054B5917}" type="presParOf" srcId="{A59E49AF-2201-417B-8750-B394D946BFEC}" destId="{F11188B9-B2D6-45F4-9BE5-F25B33F01904}"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199207"/>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b="0" i="0" u="none" strike="noStrike" kern="1200" cap="none" baseline="0" noProof="0">
              <a:solidFill>
                <a:srgbClr val="010000"/>
              </a:solidFill>
              <a:latin typeface="Calibri Light"/>
              <a:cs typeface="Calibri Light"/>
            </a:rPr>
            <a:t>User authentication /Login/</a:t>
          </a:r>
        </a:p>
      </dsp:txBody>
      <dsp:txXfrm>
        <a:off x="1075332" y="35601"/>
        <a:ext cx="1836390" cy="779074"/>
      </dsp:txXfrm>
    </dsp:sp>
    <dsp:sp modelId="{75512A68-FA50-4392-A441-C6EC352FE606}">
      <dsp:nvSpPr>
        <dsp:cNvPr id="0" name=""/>
        <dsp:cNvSpPr/>
      </dsp:nvSpPr>
      <dsp:spPr>
        <a:xfrm>
          <a:off x="3231700"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199207"/>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Member management</a:t>
          </a:r>
          <a:endParaRPr lang="en-US" sz="1600" kern="1200"/>
        </a:p>
      </dsp:txBody>
      <dsp:txXfrm>
        <a:off x="4177719" y="35601"/>
        <a:ext cx="1836390" cy="779074"/>
      </dsp:txXfrm>
    </dsp:sp>
    <dsp:sp modelId="{2CA4BD4C-87EF-4944-9E57-97154B3B633C}">
      <dsp:nvSpPr>
        <dsp:cNvPr id="0" name=""/>
        <dsp:cNvSpPr/>
      </dsp:nvSpPr>
      <dsp:spPr>
        <a:xfrm>
          <a:off x="129313"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1598634"/>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Book management with book add /ADDITIONAL/</a:t>
          </a:r>
        </a:p>
      </dsp:txBody>
      <dsp:txXfrm>
        <a:off x="1075332" y="1435029"/>
        <a:ext cx="1836390" cy="779074"/>
      </dsp:txXfrm>
    </dsp:sp>
    <dsp:sp modelId="{AAA1BC6D-7376-4A40-8527-6D8EA63D4DC9}">
      <dsp:nvSpPr>
        <dsp:cNvPr id="0" name=""/>
        <dsp:cNvSpPr/>
      </dsp:nvSpPr>
      <dsp:spPr>
        <a:xfrm>
          <a:off x="3231700"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1217A-9358-4A63-A4FA-857A0A2D0803}">
      <dsp:nvSpPr>
        <dsp:cNvPr id="0" name=""/>
        <dsp:cNvSpPr/>
      </dsp:nvSpPr>
      <dsp:spPr>
        <a:xfrm>
          <a:off x="3395305" y="1598634"/>
          <a:ext cx="451863" cy="451863"/>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26675-6041-40EE-A802-53BECE62C030}">
      <dsp:nvSpPr>
        <dsp:cNvPr id="0" name=""/>
        <dsp:cNvSpPr/>
      </dsp:nvSpPr>
      <dsp:spPr>
        <a:xfrm>
          <a:off x="4177719"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Author management</a:t>
          </a:r>
          <a:endParaRPr lang="en-US" sz="1600" kern="1200"/>
        </a:p>
      </dsp:txBody>
      <dsp:txXfrm>
        <a:off x="4177719" y="1435029"/>
        <a:ext cx="1836390" cy="779074"/>
      </dsp:txXfrm>
    </dsp:sp>
    <dsp:sp modelId="{799A78E6-B4E8-4283-B539-C1F1E3E4720C}">
      <dsp:nvSpPr>
        <dsp:cNvPr id="0" name=""/>
        <dsp:cNvSpPr/>
      </dsp:nvSpPr>
      <dsp:spPr>
        <a:xfrm>
          <a:off x="129313" y="2834456"/>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FACD9-CE8E-4521-A6A7-91C3C98AE883}">
      <dsp:nvSpPr>
        <dsp:cNvPr id="0" name=""/>
        <dsp:cNvSpPr/>
      </dsp:nvSpPr>
      <dsp:spPr>
        <a:xfrm>
          <a:off x="292918" y="2998062"/>
          <a:ext cx="451863" cy="451863"/>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A7148-3F7B-4DB3-BBA7-C48703A503D1}">
      <dsp:nvSpPr>
        <dsp:cNvPr id="0" name=""/>
        <dsp:cNvSpPr/>
      </dsp:nvSpPr>
      <dsp:spPr>
        <a:xfrm>
          <a:off x="1075332" y="2834456"/>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Checkout /ADDITIONAL/</a:t>
          </a:r>
        </a:p>
      </dsp:txBody>
      <dsp:txXfrm>
        <a:off x="1075332" y="2834456"/>
        <a:ext cx="1836390" cy="779074"/>
      </dsp:txXfrm>
    </dsp:sp>
    <dsp:sp modelId="{7089FE6B-57E5-4306-8097-E758E000C828}">
      <dsp:nvSpPr>
        <dsp:cNvPr id="0" name=""/>
        <dsp:cNvSpPr/>
      </dsp:nvSpPr>
      <dsp:spPr>
        <a:xfrm>
          <a:off x="3231700" y="2834456"/>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998062"/>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834456"/>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Overdue book report /ADDITIONAL/</a:t>
          </a:r>
          <a:endParaRPr lang="en-US" sz="1600" kern="1200"/>
        </a:p>
      </dsp:txBody>
      <dsp:txXfrm>
        <a:off x="4177719" y="2834456"/>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2010215" y="113995"/>
          <a:ext cx="2496955" cy="249709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i="0" u="none" strike="noStrike" kern="1200" cap="none" baseline="0" noProof="0">
              <a:solidFill>
                <a:srgbClr val="010000"/>
              </a:solidFill>
              <a:latin typeface="Calibri Light"/>
              <a:cs typeface="Calibri Light"/>
            </a:rPr>
            <a:t>Implementation</a:t>
          </a:r>
        </a:p>
      </dsp:txBody>
      <dsp:txXfrm>
        <a:off x="2375886" y="479685"/>
        <a:ext cx="1765613" cy="1765710"/>
      </dsp:txXfrm>
    </dsp:sp>
    <dsp:sp modelId="{D1CA9658-34CF-4659-9095-E167E73952E8}">
      <dsp:nvSpPr>
        <dsp:cNvPr id="0" name=""/>
        <dsp:cNvSpPr/>
      </dsp:nvSpPr>
      <dsp:spPr>
        <a:xfrm>
          <a:off x="3435144" y="0"/>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77996" y="2425564"/>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4668000" y="1127285"/>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706096" y="2639398"/>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834338" y="394512"/>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200751" y="1546385"/>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085F6B-25CE-480B-8182-36F9E4E3B898}">
      <dsp:nvSpPr>
        <dsp:cNvPr id="0" name=""/>
        <dsp:cNvSpPr/>
      </dsp:nvSpPr>
      <dsp:spPr>
        <a:xfrm>
          <a:off x="1229628" y="564387"/>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a:latin typeface="Calibri Light" panose="020F0302020204030204"/>
            </a:rPr>
            <a:t>Use case diagrams</a:t>
          </a:r>
          <a:endParaRPr lang="en-US" sz="1300" kern="1200"/>
        </a:p>
      </dsp:txBody>
      <dsp:txXfrm>
        <a:off x="1378296" y="713053"/>
        <a:ext cx="717836" cy="717821"/>
      </dsp:txXfrm>
    </dsp:sp>
    <dsp:sp modelId="{35633C8B-9A0F-499D-8CF7-1DFCE9028F13}">
      <dsp:nvSpPr>
        <dsp:cNvPr id="0" name=""/>
        <dsp:cNvSpPr/>
      </dsp:nvSpPr>
      <dsp:spPr>
        <a:xfrm>
          <a:off x="3154460" y="403453"/>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F73A1B2-A274-4699-B404-EEB5DD9656AC}">
      <dsp:nvSpPr>
        <dsp:cNvPr id="0" name=""/>
        <dsp:cNvSpPr/>
      </dsp:nvSpPr>
      <dsp:spPr>
        <a:xfrm>
          <a:off x="1325408" y="1876822"/>
          <a:ext cx="501952" cy="502174"/>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BCC5D81-430A-48E1-8EED-E238F275E0D2}">
      <dsp:nvSpPr>
        <dsp:cNvPr id="0" name=""/>
        <dsp:cNvSpPr/>
      </dsp:nvSpPr>
      <dsp:spPr>
        <a:xfrm>
          <a:off x="4763780" y="86800"/>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Calibri Light" panose="020F0302020204030204"/>
            </a:rPr>
            <a:t>Class diagram</a:t>
          </a:r>
          <a:endParaRPr lang="en-US" sz="1200" kern="1200"/>
        </a:p>
      </dsp:txBody>
      <dsp:txXfrm>
        <a:off x="4912448" y="235466"/>
        <a:ext cx="717836" cy="717821"/>
      </dsp:txXfrm>
    </dsp:sp>
    <dsp:sp modelId="{2470B0FE-F3CE-48F3-AE82-73016C487D68}">
      <dsp:nvSpPr>
        <dsp:cNvPr id="0" name=""/>
        <dsp:cNvSpPr/>
      </dsp:nvSpPr>
      <dsp:spPr>
        <a:xfrm>
          <a:off x="4310487" y="787907"/>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232EAE-40E2-4E2F-A5E4-E1FCA9DDE74E}">
      <dsp:nvSpPr>
        <dsp:cNvPr id="0" name=""/>
        <dsp:cNvSpPr/>
      </dsp:nvSpPr>
      <dsp:spPr>
        <a:xfrm>
          <a:off x="1134359" y="2474366"/>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2D141B-1555-48F3-AFC8-4A8815970E75}">
      <dsp:nvSpPr>
        <dsp:cNvPr id="0" name=""/>
        <dsp:cNvSpPr/>
      </dsp:nvSpPr>
      <dsp:spPr>
        <a:xfrm>
          <a:off x="3140119" y="2187888"/>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62C108-88F7-401A-B308-0B28571BC732}">
      <dsp:nvSpPr>
        <dsp:cNvPr id="0" name=""/>
        <dsp:cNvSpPr/>
      </dsp:nvSpPr>
      <dsp:spPr>
        <a:xfrm>
          <a:off x="5241147" y="1841432"/>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a:latin typeface="Calibri Light" panose="020F0302020204030204"/>
            </a:rPr>
            <a:t>Sequence diagram</a:t>
          </a:r>
        </a:p>
      </dsp:txBody>
      <dsp:txXfrm>
        <a:off x="5389815" y="1990098"/>
        <a:ext cx="717836" cy="717821"/>
      </dsp:txXfrm>
    </dsp:sp>
    <dsp:sp modelId="{DFFE0B8D-E121-4835-A924-023A8CDC3CF5}">
      <dsp:nvSpPr>
        <dsp:cNvPr id="0" name=""/>
        <dsp:cNvSpPr/>
      </dsp:nvSpPr>
      <dsp:spPr>
        <a:xfrm>
          <a:off x="4954830" y="1806041"/>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1F163E-A39B-4987-A868-B75A08F5C8F9}">
      <dsp:nvSpPr>
        <dsp:cNvPr id="0" name=""/>
        <dsp:cNvSpPr/>
      </dsp:nvSpPr>
      <dsp:spPr>
        <a:xfrm>
          <a:off x="2327264" y="2710179"/>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a:latin typeface="Calibri Light" panose="020F0302020204030204"/>
            </a:rPr>
            <a:t>Coding</a:t>
          </a:r>
        </a:p>
      </dsp:txBody>
      <dsp:txXfrm>
        <a:off x="2475932" y="2858845"/>
        <a:ext cx="717836" cy="717821"/>
      </dsp:txXfrm>
    </dsp:sp>
    <dsp:sp modelId="{F11188B9-B2D6-45F4-9BE5-F25B33F01904}">
      <dsp:nvSpPr>
        <dsp:cNvPr id="0" name=""/>
        <dsp:cNvSpPr/>
      </dsp:nvSpPr>
      <dsp:spPr>
        <a:xfrm>
          <a:off x="3233851" y="2675906"/>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3/8/2020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a:p>
        </p:txBody>
      </p:sp>
    </p:spTree>
    <p:extLst>
      <p:ext uri="{BB962C8B-B14F-4D97-AF65-F5344CB8AC3E}">
        <p14:creationId xmlns:p14="http://schemas.microsoft.com/office/powerpoint/2010/main" val="178164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a:p>
        </p:txBody>
      </p:sp>
    </p:spTree>
    <p:extLst>
      <p:ext uri="{BB962C8B-B14F-4D97-AF65-F5344CB8AC3E}">
        <p14:creationId xmlns:p14="http://schemas.microsoft.com/office/powerpoint/2010/main" val="188524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a:p>
        </p:txBody>
      </p:sp>
    </p:spTree>
    <p:extLst>
      <p:ext uri="{BB962C8B-B14F-4D97-AF65-F5344CB8AC3E}">
        <p14:creationId xmlns:p14="http://schemas.microsoft.com/office/powerpoint/2010/main" val="204112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a:p>
        </p:txBody>
      </p:sp>
    </p:spTree>
    <p:extLst>
      <p:ext uri="{BB962C8B-B14F-4D97-AF65-F5344CB8AC3E}">
        <p14:creationId xmlns:p14="http://schemas.microsoft.com/office/powerpoint/2010/main" val="228728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a:p>
        </p:txBody>
      </p:sp>
    </p:spTree>
    <p:extLst>
      <p:ext uri="{BB962C8B-B14F-4D97-AF65-F5344CB8AC3E}">
        <p14:creationId xmlns:p14="http://schemas.microsoft.com/office/powerpoint/2010/main" val="51936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a:p>
        </p:txBody>
      </p:sp>
    </p:spTree>
    <p:extLst>
      <p:ext uri="{BB962C8B-B14F-4D97-AF65-F5344CB8AC3E}">
        <p14:creationId xmlns:p14="http://schemas.microsoft.com/office/powerpoint/2010/main" val="149311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a:p>
        </p:txBody>
      </p:sp>
    </p:spTree>
    <p:extLst>
      <p:ext uri="{BB962C8B-B14F-4D97-AF65-F5344CB8AC3E}">
        <p14:creationId xmlns:p14="http://schemas.microsoft.com/office/powerpoint/2010/main" val="121818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a:p>
        </p:txBody>
      </p:sp>
    </p:spTree>
    <p:extLst>
      <p:ext uri="{BB962C8B-B14F-4D97-AF65-F5344CB8AC3E}">
        <p14:creationId xmlns:p14="http://schemas.microsoft.com/office/powerpoint/2010/main" val="1369163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a:p>
        </p:txBody>
      </p:sp>
    </p:spTree>
    <p:extLst>
      <p:ext uri="{BB962C8B-B14F-4D97-AF65-F5344CB8AC3E}">
        <p14:creationId xmlns:p14="http://schemas.microsoft.com/office/powerpoint/2010/main" val="239099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a:p>
        </p:txBody>
      </p:sp>
    </p:spTree>
    <p:extLst>
      <p:ext uri="{BB962C8B-B14F-4D97-AF65-F5344CB8AC3E}">
        <p14:creationId xmlns:p14="http://schemas.microsoft.com/office/powerpoint/2010/main" val="57595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3183922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20</a:t>
            </a:fld>
            <a:endParaRPr lang="en-US"/>
          </a:p>
        </p:txBody>
      </p:sp>
    </p:spTree>
    <p:extLst>
      <p:ext uri="{BB962C8B-B14F-4D97-AF65-F5344CB8AC3E}">
        <p14:creationId xmlns:p14="http://schemas.microsoft.com/office/powerpoint/2010/main" val="422941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21</a:t>
            </a:fld>
            <a:endParaRPr lang="en-US"/>
          </a:p>
        </p:txBody>
      </p:sp>
    </p:spTree>
    <p:extLst>
      <p:ext uri="{BB962C8B-B14F-4D97-AF65-F5344CB8AC3E}">
        <p14:creationId xmlns:p14="http://schemas.microsoft.com/office/powerpoint/2010/main" val="189666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a:p>
        </p:txBody>
      </p:sp>
    </p:spTree>
    <p:extLst>
      <p:ext uri="{BB962C8B-B14F-4D97-AF65-F5344CB8AC3E}">
        <p14:creationId xmlns:p14="http://schemas.microsoft.com/office/powerpoint/2010/main" val="2979487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a:p>
        </p:txBody>
      </p:sp>
    </p:spTree>
    <p:extLst>
      <p:ext uri="{BB962C8B-B14F-4D97-AF65-F5344CB8AC3E}">
        <p14:creationId xmlns:p14="http://schemas.microsoft.com/office/powerpoint/2010/main" val="2205769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a:p>
        </p:txBody>
      </p:sp>
    </p:spTree>
    <p:extLst>
      <p:ext uri="{BB962C8B-B14F-4D97-AF65-F5344CB8AC3E}">
        <p14:creationId xmlns:p14="http://schemas.microsoft.com/office/powerpoint/2010/main" val="1731377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a:p>
        </p:txBody>
      </p:sp>
    </p:spTree>
    <p:extLst>
      <p:ext uri="{BB962C8B-B14F-4D97-AF65-F5344CB8AC3E}">
        <p14:creationId xmlns:p14="http://schemas.microsoft.com/office/powerpoint/2010/main" val="209899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a:p>
        </p:txBody>
      </p:sp>
    </p:spTree>
    <p:extLst>
      <p:ext uri="{BB962C8B-B14F-4D97-AF65-F5344CB8AC3E}">
        <p14:creationId xmlns:p14="http://schemas.microsoft.com/office/powerpoint/2010/main" val="154746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a:p>
        </p:txBody>
      </p:sp>
    </p:spTree>
    <p:extLst>
      <p:ext uri="{BB962C8B-B14F-4D97-AF65-F5344CB8AC3E}">
        <p14:creationId xmlns:p14="http://schemas.microsoft.com/office/powerpoint/2010/main" val="154231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a:p>
        </p:txBody>
      </p:sp>
    </p:spTree>
    <p:extLst>
      <p:ext uri="{BB962C8B-B14F-4D97-AF65-F5344CB8AC3E}">
        <p14:creationId xmlns:p14="http://schemas.microsoft.com/office/powerpoint/2010/main" val="262993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a:p>
        </p:txBody>
      </p:sp>
    </p:spTree>
    <p:extLst>
      <p:ext uri="{BB962C8B-B14F-4D97-AF65-F5344CB8AC3E}">
        <p14:creationId xmlns:p14="http://schemas.microsoft.com/office/powerpoint/2010/main" val="78660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a:p>
        </p:txBody>
      </p:sp>
    </p:spTree>
    <p:extLst>
      <p:ext uri="{BB962C8B-B14F-4D97-AF65-F5344CB8AC3E}">
        <p14:creationId xmlns:p14="http://schemas.microsoft.com/office/powerpoint/2010/main" val="3520180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3/8/2020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eg"/><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a:t>Library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a:solidFill>
                  <a:schemeClr val="accent1">
                    <a:lumMod val="40000"/>
                    <a:lumOff val="60000"/>
                  </a:schemeClr>
                </a:solidFill>
              </a:rPr>
              <a:t>G6 TEAM</a:t>
            </a:r>
            <a:endParaRPr lang="en-US">
              <a:solidFill>
                <a:schemeClr val="accent1">
                  <a:lumMod val="40000"/>
                  <a:lumOff val="60000"/>
                </a:schemeClr>
              </a:solidFill>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30035" y="301160"/>
            <a:ext cx="8274867" cy="6324739"/>
          </a:xfrm>
        </p:spPr>
      </p:pic>
    </p:spTree>
    <p:extLst>
      <p:ext uri="{BB962C8B-B14F-4D97-AF65-F5344CB8AC3E}">
        <p14:creationId xmlns:p14="http://schemas.microsoft.com/office/powerpoint/2010/main" val="188044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61042" y="325925"/>
            <a:ext cx="9521635" cy="6175374"/>
          </a:xfrm>
        </p:spPr>
      </p:pic>
    </p:spTree>
    <p:extLst>
      <p:ext uri="{BB962C8B-B14F-4D97-AF65-F5344CB8AC3E}">
        <p14:creationId xmlns:p14="http://schemas.microsoft.com/office/powerpoint/2010/main" val="240991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86003" y="491843"/>
            <a:ext cx="10033779" cy="5863689"/>
          </a:xfrm>
        </p:spPr>
      </p:pic>
    </p:spTree>
    <p:extLst>
      <p:ext uri="{BB962C8B-B14F-4D97-AF65-F5344CB8AC3E}">
        <p14:creationId xmlns:p14="http://schemas.microsoft.com/office/powerpoint/2010/main" val="171877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b="1" dirty="0"/>
              <a:t>CLASS DIAGRAM</a:t>
            </a:r>
            <a:endParaRPr lang="ru-RU" sz="4400" b="1" dirty="0"/>
          </a:p>
        </p:txBody>
      </p:sp>
    </p:spTree>
    <p:extLst>
      <p:ext uri="{BB962C8B-B14F-4D97-AF65-F5344CB8AC3E}">
        <p14:creationId xmlns:p14="http://schemas.microsoft.com/office/powerpoint/2010/main" val="295825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43" name="Content Placeholder 344">
            <a:extLst>
              <a:ext uri="{FF2B5EF4-FFF2-40B4-BE49-F238E27FC236}">
                <a16:creationId xmlns:a16="http://schemas.microsoft.com/office/drawing/2014/main" id="{44FA886C-7863-4382-9ECB-52D859BA125A}"/>
              </a:ext>
            </a:extLst>
          </p:cNvPr>
          <p:cNvSpPr>
            <a:spLocks noGrp="1"/>
          </p:cNvSpPr>
          <p:nvPr>
            <p:ph idx="1"/>
          </p:nvPr>
        </p:nvSpPr>
        <p:spPr>
          <a:xfrm>
            <a:off x="609749" y="702566"/>
            <a:ext cx="4559780" cy="5532289"/>
          </a:xfrm>
        </p:spPr>
        <p:txBody>
          <a:bodyPr>
            <a:noAutofit/>
          </a:bodyPr>
          <a:lstStyle/>
          <a:p>
            <a:r>
              <a:rPr lang="en-US" sz="2000" dirty="0">
                <a:ea typeface="+mn-lt"/>
                <a:cs typeface="+mn-lt"/>
              </a:rPr>
              <a:t>Collect all </a:t>
            </a:r>
            <a:r>
              <a:rPr lang="en-US" sz="2000" dirty="0" smtClean="0">
                <a:ea typeface="+mn-lt"/>
                <a:cs typeface="+mn-lt"/>
              </a:rPr>
              <a:t>nouns </a:t>
            </a:r>
            <a:r>
              <a:rPr lang="en-US" sz="2000" dirty="0">
                <a:ea typeface="+mn-lt"/>
                <a:cs typeface="+mn-lt"/>
              </a:rPr>
              <a:t>and clear it. Create domain class.</a:t>
            </a:r>
          </a:p>
          <a:p>
            <a:r>
              <a:rPr lang="en-US" sz="2000" dirty="0">
                <a:ea typeface="+mn-lt"/>
                <a:cs typeface="+mn-lt"/>
              </a:rPr>
              <a:t>Address class. We have created a separate class for two reasons. First, Address fields are the same for both library members and authors, so we anticipate reuse by factoring out an Address class. Second, Address has own fields which are street, City, State and zip.</a:t>
            </a:r>
          </a:p>
          <a:p>
            <a:r>
              <a:rPr lang="en-US" sz="2000" dirty="0">
                <a:ea typeface="+mn-lt"/>
                <a:cs typeface="+mn-lt"/>
              </a:rPr>
              <a:t>Depends on </a:t>
            </a:r>
            <a:r>
              <a:rPr lang="en-US" sz="2000" dirty="0" smtClean="0">
                <a:ea typeface="+mn-lt"/>
                <a:cs typeface="+mn-lt"/>
              </a:rPr>
              <a:t>requirement </a:t>
            </a:r>
            <a:r>
              <a:rPr lang="en-US" sz="2000" dirty="0">
                <a:ea typeface="+mn-lt"/>
                <a:cs typeface="+mn-lt"/>
              </a:rPr>
              <a:t>create implementation class. We add id for all association classes. Which is needed for easy to access and find.</a:t>
            </a:r>
            <a:endParaRPr lang="en-US" sz="2000" dirty="0">
              <a:cs typeface="Calibri"/>
            </a:endParaRPr>
          </a:p>
        </p:txBody>
      </p:sp>
      <p:sp>
        <p:nvSpPr>
          <p:cNvPr id="344" name="Rounded Rectangle 32">
            <a:extLst>
              <a:ext uri="{FF2B5EF4-FFF2-40B4-BE49-F238E27FC236}">
                <a16:creationId xmlns:a16="http://schemas.microsoft.com/office/drawing/2014/main" id="{C6B73218-2E98-4B38-9429-97B39CA7A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23013"/>
            <a:ext cx="5433751" cy="5611842"/>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723" y="148602"/>
            <a:ext cx="5973393" cy="6560664"/>
          </a:xfrm>
          <a:prstGeom prst="rect">
            <a:avLst/>
          </a:prstGeom>
        </p:spPr>
      </p:pic>
    </p:spTree>
    <p:extLst>
      <p:ext uri="{BB962C8B-B14F-4D97-AF65-F5344CB8AC3E}">
        <p14:creationId xmlns:p14="http://schemas.microsoft.com/office/powerpoint/2010/main" val="99702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b="1" dirty="0" smtClean="0"/>
              <a:t>SEQUENCE DIAGRAMS</a:t>
            </a:r>
            <a:endParaRPr lang="ru-RU" sz="4400" b="1" dirty="0"/>
          </a:p>
        </p:txBody>
      </p:sp>
    </p:spTree>
    <p:extLst>
      <p:ext uri="{BB962C8B-B14F-4D97-AF65-F5344CB8AC3E}">
        <p14:creationId xmlns:p14="http://schemas.microsoft.com/office/powerpoint/2010/main" val="50731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81473" y="316368"/>
            <a:ext cx="7668285" cy="6260437"/>
          </a:xfrm>
        </p:spPr>
      </p:pic>
    </p:spTree>
    <p:extLst>
      <p:ext uri="{BB962C8B-B14F-4D97-AF65-F5344CB8AC3E}">
        <p14:creationId xmlns:p14="http://schemas.microsoft.com/office/powerpoint/2010/main" val="6153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3048" y="724278"/>
            <a:ext cx="11369639" cy="5429061"/>
          </a:xfrm>
        </p:spPr>
      </p:pic>
    </p:spTree>
    <p:extLst>
      <p:ext uri="{BB962C8B-B14F-4D97-AF65-F5344CB8AC3E}">
        <p14:creationId xmlns:p14="http://schemas.microsoft.com/office/powerpoint/2010/main" val="390096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00404" y="0"/>
            <a:ext cx="7930835" cy="6864064"/>
          </a:xfrm>
        </p:spPr>
      </p:pic>
    </p:spTree>
    <p:extLst>
      <p:ext uri="{BB962C8B-B14F-4D97-AF65-F5344CB8AC3E}">
        <p14:creationId xmlns:p14="http://schemas.microsoft.com/office/powerpoint/2010/main" val="3869796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1564" y="457036"/>
            <a:ext cx="11718063" cy="6009796"/>
          </a:xfrm>
        </p:spPr>
      </p:pic>
    </p:spTree>
    <p:extLst>
      <p:ext uri="{BB962C8B-B14F-4D97-AF65-F5344CB8AC3E}">
        <p14:creationId xmlns:p14="http://schemas.microsoft.com/office/powerpoint/2010/main" val="380033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5400"/>
              <a:t>About us</a:t>
            </a:r>
            <a:endParaRPr lang="ru-RU" sz="540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57" name="Content Placeholder 56">
            <a:extLst>
              <a:ext uri="{FF2B5EF4-FFF2-40B4-BE49-F238E27FC236}">
                <a16:creationId xmlns:a16="http://schemas.microsoft.com/office/drawing/2014/main" id="{BE33C347-A2C6-475E-9614-E55068B9C51E}"/>
              </a:ext>
            </a:extLst>
          </p:cNvPr>
          <p:cNvSpPr>
            <a:spLocks noGrp="1"/>
          </p:cNvSpPr>
          <p:nvPr>
            <p:ph idx="1"/>
          </p:nvPr>
        </p:nvSpPr>
        <p:spPr/>
        <p:txBody>
          <a:bodyPr>
            <a:normAutofit/>
          </a:bodyPr>
          <a:lstStyle/>
          <a:p>
            <a:r>
              <a:rPr lang="en-US" sz="3600">
                <a:cs typeface="Calibri"/>
              </a:rPr>
              <a:t>G6 team has united at Feb of 2020</a:t>
            </a:r>
          </a:p>
          <a:p>
            <a:endParaRPr lang="en-US" sz="3600">
              <a:cs typeface="Calibri"/>
            </a:endParaRPr>
          </a:p>
          <a:p>
            <a:r>
              <a:rPr lang="en-US" sz="3600">
                <a:cs typeface="Calibri"/>
              </a:rPr>
              <a:t>Team members </a:t>
            </a:r>
          </a:p>
          <a:p>
            <a:pPr lvl="1"/>
            <a:r>
              <a:rPr lang="en-US" sz="3400">
                <a:cs typeface="Calibri"/>
              </a:rPr>
              <a:t>Sarankhuu, </a:t>
            </a:r>
            <a:r>
              <a:rPr lang="en-US" sz="3400" err="1">
                <a:cs typeface="Calibri"/>
              </a:rPr>
              <a:t>Gantushig</a:t>
            </a:r>
            <a:r>
              <a:rPr lang="en-US" sz="3400">
                <a:cs typeface="Calibri"/>
              </a:rPr>
              <a:t>, Vo, Tamir.</a:t>
            </a:r>
          </a:p>
          <a:p>
            <a:pPr marL="0" indent="0" algn="ctr">
              <a:buNone/>
            </a:pPr>
            <a:endParaRPr lang="en-US" sz="3600">
              <a:cs typeface="Calibri"/>
            </a:endParaRPr>
          </a:p>
          <a:p>
            <a:pPr marL="0" indent="0" algn="ctr">
              <a:buNone/>
            </a:pPr>
            <a:endParaRPr lang="en-US" sz="3600" b="1" u="sng">
              <a:cs typeface="Calibri"/>
            </a:endParaRPr>
          </a:p>
          <a:p>
            <a:pPr marL="457200" lvl="1" indent="0" algn="ctr">
              <a:buNone/>
            </a:pPr>
            <a:endParaRPr lang="en-US" sz="3400" i="1">
              <a:cs typeface="Calibri"/>
            </a:endParaRPr>
          </a:p>
        </p:txBody>
      </p:sp>
    </p:spTree>
    <p:extLst>
      <p:ext uri="{BB962C8B-B14F-4D97-AF65-F5344CB8AC3E}">
        <p14:creationId xmlns:p14="http://schemas.microsoft.com/office/powerpoint/2010/main" val="3685577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73417" y="286778"/>
            <a:ext cx="10017078" cy="6350852"/>
          </a:xfrm>
        </p:spPr>
      </p:pic>
    </p:spTree>
    <p:extLst>
      <p:ext uri="{BB962C8B-B14F-4D97-AF65-F5344CB8AC3E}">
        <p14:creationId xmlns:p14="http://schemas.microsoft.com/office/powerpoint/2010/main" val="121864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0448" y="197876"/>
            <a:ext cx="9306962" cy="6446830"/>
          </a:xfrm>
        </p:spPr>
      </p:pic>
    </p:spTree>
    <p:extLst>
      <p:ext uri="{BB962C8B-B14F-4D97-AF65-F5344CB8AC3E}">
        <p14:creationId xmlns:p14="http://schemas.microsoft.com/office/powerpoint/2010/main" val="251205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77160" y="254709"/>
            <a:ext cx="9831854" cy="6359638"/>
          </a:xfrm>
        </p:spPr>
      </p:pic>
    </p:spTree>
    <p:extLst>
      <p:ext uri="{BB962C8B-B14F-4D97-AF65-F5344CB8AC3E}">
        <p14:creationId xmlns:p14="http://schemas.microsoft.com/office/powerpoint/2010/main" val="307385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5400"/>
              <a:t>DEMO</a:t>
            </a:r>
            <a:endParaRPr lang="ru-RU" sz="540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57" name="Content Placeholder 56">
            <a:extLst>
              <a:ext uri="{FF2B5EF4-FFF2-40B4-BE49-F238E27FC236}">
                <a16:creationId xmlns:a16="http://schemas.microsoft.com/office/drawing/2014/main" id="{BE33C347-A2C6-475E-9614-E55068B9C51E}"/>
              </a:ext>
            </a:extLst>
          </p:cNvPr>
          <p:cNvSpPr>
            <a:spLocks noGrp="1"/>
          </p:cNvSpPr>
          <p:nvPr>
            <p:ph idx="1"/>
          </p:nvPr>
        </p:nvSpPr>
        <p:spPr/>
        <p:txBody>
          <a:bodyPr/>
          <a:lstStyle/>
          <a:p>
            <a:r>
              <a:rPr lang="en-US" sz="3600">
                <a:cs typeface="Calibri"/>
              </a:rPr>
              <a:t>LIBRARY SYSTEM</a:t>
            </a:r>
            <a:endParaRPr lang="en-US" sz="3600"/>
          </a:p>
        </p:txBody>
      </p:sp>
    </p:spTree>
    <p:extLst>
      <p:ext uri="{BB962C8B-B14F-4D97-AF65-F5344CB8AC3E}">
        <p14:creationId xmlns:p14="http://schemas.microsoft.com/office/powerpoint/2010/main" val="368325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A166780-9337-4437-95D3-5EA9D55AAA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3D0F40-BF1F-4120-945D-90C5AAD6E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5640A69-3748-450C-8DDB-B2051AC04BC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43466"/>
            <a:ext cx="3351530" cy="4995333"/>
          </a:xfrm>
        </p:spPr>
        <p:txBody>
          <a:bodyPr>
            <a:normAutofit/>
          </a:bodyPr>
          <a:lstStyle/>
          <a:p>
            <a:r>
              <a:rPr lang="en-US">
                <a:solidFill>
                  <a:srgbClr val="FFFFFF"/>
                </a:solidFill>
              </a:rPr>
              <a:t>TEAM </a:t>
            </a:r>
            <a:r>
              <a:rPr lang="en-US">
                <a:solidFill>
                  <a:srgbClr val="FFFFFF"/>
                </a:solidFill>
                <a:cs typeface="Calibri Light"/>
              </a:rPr>
              <a:t/>
            </a:r>
            <a:br>
              <a:rPr lang="en-US">
                <a:solidFill>
                  <a:srgbClr val="FFFFFF"/>
                </a:solidFill>
                <a:cs typeface="Calibri Light"/>
              </a:rPr>
            </a:br>
            <a:r>
              <a:rPr lang="en-US">
                <a:solidFill>
                  <a:srgbClr val="FFFFFF"/>
                </a:solidFill>
              </a:rPr>
              <a:t>management</a:t>
            </a:r>
          </a:p>
        </p:txBody>
      </p:sp>
      <p:sp useBgFill="1">
        <p:nvSpPr>
          <p:cNvPr id="24" name="Rectangle 23">
            <a:extLst>
              <a:ext uri="{FF2B5EF4-FFF2-40B4-BE49-F238E27FC236}">
                <a16:creationId xmlns:a16="http://schemas.microsoft.com/office/drawing/2014/main" id="{66F4F323-644B-4A47-97E9-BFB73840F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E0BA4DE-BA70-4A5D-AF1F-19A2EF0994C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4" name="Content Placeholder 4">
            <a:extLst>
              <a:ext uri="{FF2B5EF4-FFF2-40B4-BE49-F238E27FC236}">
                <a16:creationId xmlns:a16="http://schemas.microsoft.com/office/drawing/2014/main" id="{1E00514F-A5BE-4F55-823A-DCCA88A2FD68}"/>
              </a:ext>
            </a:extLst>
          </p:cNvPr>
          <p:cNvGraphicFramePr>
            <a:graphicFrameLocks noGrp="1"/>
          </p:cNvGraphicFramePr>
          <p:nvPr>
            <p:ph idx="1"/>
            <p:extLst>
              <p:ext uri="{D42A27DB-BD31-4B8C-83A1-F6EECF244321}">
                <p14:modId xmlns:p14="http://schemas.microsoft.com/office/powerpoint/2010/main" val="1438695141"/>
              </p:ext>
            </p:extLst>
          </p:nvPr>
        </p:nvGraphicFramePr>
        <p:xfrm>
          <a:off x="4869365" y="148682"/>
          <a:ext cx="7143778" cy="6579212"/>
        </p:xfrm>
        <a:graphic>
          <a:graphicData uri="http://schemas.openxmlformats.org/drawingml/2006/table">
            <a:tbl>
              <a:tblPr firstRow="1" bandRow="1">
                <a:tableStyleId>{5C22544A-7EE6-4342-B048-85BDC9FD1C3A}</a:tableStyleId>
              </a:tblPr>
              <a:tblGrid>
                <a:gridCol w="454214">
                  <a:extLst>
                    <a:ext uri="{9D8B030D-6E8A-4147-A177-3AD203B41FA5}">
                      <a16:colId xmlns:a16="http://schemas.microsoft.com/office/drawing/2014/main" val="1142890206"/>
                    </a:ext>
                  </a:extLst>
                </a:gridCol>
                <a:gridCol w="4987002">
                  <a:extLst>
                    <a:ext uri="{9D8B030D-6E8A-4147-A177-3AD203B41FA5}">
                      <a16:colId xmlns:a16="http://schemas.microsoft.com/office/drawing/2014/main" val="3506428419"/>
                    </a:ext>
                  </a:extLst>
                </a:gridCol>
                <a:gridCol w="678759">
                  <a:extLst>
                    <a:ext uri="{9D8B030D-6E8A-4147-A177-3AD203B41FA5}">
                      <a16:colId xmlns:a16="http://schemas.microsoft.com/office/drawing/2014/main" val="3892827232"/>
                    </a:ext>
                  </a:extLst>
                </a:gridCol>
                <a:gridCol w="1023803">
                  <a:extLst>
                    <a:ext uri="{9D8B030D-6E8A-4147-A177-3AD203B41FA5}">
                      <a16:colId xmlns:a16="http://schemas.microsoft.com/office/drawing/2014/main" val="1895666587"/>
                    </a:ext>
                  </a:extLst>
                </a:gridCol>
              </a:tblGrid>
              <a:tr h="299907">
                <a:tc>
                  <a:txBody>
                    <a:bodyPr/>
                    <a:lstStyle/>
                    <a:p>
                      <a:r>
                        <a:rPr lang="en-US" sz="800">
                          <a:effectLst/>
                        </a:rPr>
                        <a:t>No</a:t>
                      </a:r>
                    </a:p>
                  </a:txBody>
                  <a:tcPr marL="36664" marR="36664" marT="18332" marB="18332" anchor="ctr"/>
                </a:tc>
                <a:tc>
                  <a:txBody>
                    <a:bodyPr/>
                    <a:lstStyle/>
                    <a:p>
                      <a:r>
                        <a:rPr lang="en-US" sz="800">
                          <a:effectLst/>
                        </a:rPr>
                        <a:t>Tasks and desicion</a:t>
                      </a:r>
                    </a:p>
                  </a:txBody>
                  <a:tcPr marL="36664" marR="36664" marT="18332" marB="18332" anchor="ctr"/>
                </a:tc>
                <a:tc>
                  <a:txBody>
                    <a:bodyPr/>
                    <a:lstStyle/>
                    <a:p>
                      <a:r>
                        <a:rPr lang="en-US" sz="800">
                          <a:effectLst/>
                        </a:rPr>
                        <a:t>Start</a:t>
                      </a:r>
                    </a:p>
                  </a:txBody>
                  <a:tcPr marL="36664" marR="36664" marT="18332" marB="18332" anchor="ctr"/>
                </a:tc>
                <a:tc>
                  <a:txBody>
                    <a:bodyPr/>
                    <a:lstStyle/>
                    <a:p>
                      <a:r>
                        <a:rPr lang="en-US" sz="800">
                          <a:effectLst/>
                        </a:rPr>
                        <a:t>Stackholder</a:t>
                      </a:r>
                    </a:p>
                  </a:txBody>
                  <a:tcPr marL="36664" marR="36664" marT="18332" marB="18332" anchor="ctr"/>
                </a:tc>
                <a:extLst>
                  <a:ext uri="{0D108BD9-81ED-4DB2-BD59-A6C34878D82A}">
                    <a16:rowId xmlns:a16="http://schemas.microsoft.com/office/drawing/2014/main" val="2379761496"/>
                  </a:ext>
                </a:extLst>
              </a:tr>
              <a:tr h="299907">
                <a:tc>
                  <a:txBody>
                    <a:bodyPr/>
                    <a:lstStyle/>
                    <a:p>
                      <a:pPr algn="r"/>
                      <a:r>
                        <a:rPr lang="en-US" sz="800">
                          <a:effectLst/>
                        </a:rPr>
                        <a:t>1</a:t>
                      </a:r>
                    </a:p>
                  </a:txBody>
                  <a:tcPr marL="36664" marR="36664" marT="18332" marB="18332" anchor="ctr"/>
                </a:tc>
                <a:tc>
                  <a:txBody>
                    <a:bodyPr/>
                    <a:lstStyle/>
                    <a:p>
                      <a:r>
                        <a:rPr lang="en-US" sz="800"/>
                        <a:t>Collect all nounce and clear it. Create domain class.</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1864912367"/>
                  </a:ext>
                </a:extLst>
              </a:tr>
              <a:tr h="899722">
                <a:tc>
                  <a:txBody>
                    <a:bodyPr/>
                    <a:lstStyle/>
                    <a:p>
                      <a:pPr algn="r"/>
                      <a:r>
                        <a:rPr lang="en-US" sz="800">
                          <a:effectLst/>
                        </a:rPr>
                        <a:t>2</a:t>
                      </a:r>
                    </a:p>
                  </a:txBody>
                  <a:tcPr marL="36664" marR="36664" marT="18332" marB="18332" anchor="ctr"/>
                </a:tc>
                <a:tc>
                  <a:txBody>
                    <a:bodyPr/>
                    <a:lstStyle/>
                    <a:p>
                      <a:r>
                        <a:rPr lang="en-US" sz="800">
                          <a:effectLst/>
                        </a:rPr>
                        <a:t>Address class. We have created a separate class for two reasons. First, Address fields are the same for both library members and authors, so we anticipate reuse by factoring out an Address class. Second, Address has own fields which are street, City, State and zip.</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435195625"/>
                  </a:ext>
                </a:extLst>
              </a:tr>
              <a:tr h="496721">
                <a:tc>
                  <a:txBody>
                    <a:bodyPr/>
                    <a:lstStyle/>
                    <a:p>
                      <a:pPr algn="r"/>
                      <a:r>
                        <a:rPr lang="en-US" sz="800">
                          <a:effectLst/>
                        </a:rPr>
                        <a:t>3</a:t>
                      </a:r>
                    </a:p>
                  </a:txBody>
                  <a:tcPr marL="36664" marR="36664" marT="18332" marB="18332" anchor="ctr"/>
                </a:tc>
                <a:tc>
                  <a:txBody>
                    <a:bodyPr/>
                    <a:lstStyle/>
                    <a:p>
                      <a:r>
                        <a:rPr lang="en-US" sz="800">
                          <a:effectLst/>
                        </a:rPr>
                        <a:t>Depends on requirenment create implementation class. We add id for all association classes. Which is needed for easy to access and find.</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540080797"/>
                  </a:ext>
                </a:extLst>
              </a:tr>
              <a:tr h="299907">
                <a:tc>
                  <a:txBody>
                    <a:bodyPr/>
                    <a:lstStyle/>
                    <a:p>
                      <a:pPr algn="r"/>
                      <a:r>
                        <a:rPr lang="en-US" sz="800">
                          <a:effectLst/>
                        </a:rPr>
                        <a:t>4</a:t>
                      </a:r>
                    </a:p>
                  </a:txBody>
                  <a:tcPr marL="36664" marR="36664" marT="18332" marB="18332" anchor="ctr"/>
                </a:tc>
                <a:tc>
                  <a:txBody>
                    <a:bodyPr/>
                    <a:lstStyle/>
                    <a:p>
                      <a:r>
                        <a:rPr lang="en-US" sz="800"/>
                        <a:t>Drawing class diagram</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Saraa</a:t>
                      </a:r>
                    </a:p>
                  </a:txBody>
                  <a:tcPr marL="36664" marR="36664" marT="18332" marB="18332" anchor="ctr"/>
                </a:tc>
                <a:extLst>
                  <a:ext uri="{0D108BD9-81ED-4DB2-BD59-A6C34878D82A}">
                    <a16:rowId xmlns:a16="http://schemas.microsoft.com/office/drawing/2014/main" val="950813674"/>
                  </a:ext>
                </a:extLst>
              </a:tr>
              <a:tr h="496721">
                <a:tc>
                  <a:txBody>
                    <a:bodyPr/>
                    <a:lstStyle/>
                    <a:p>
                      <a:pPr algn="r"/>
                      <a:r>
                        <a:rPr lang="en-US" sz="800">
                          <a:effectLst/>
                        </a:rPr>
                        <a:t>5</a:t>
                      </a:r>
                    </a:p>
                  </a:txBody>
                  <a:tcPr marL="36664" marR="36664" marT="18332" marB="18332" anchor="ctr"/>
                </a:tc>
                <a:tc>
                  <a:txBody>
                    <a:bodyPr/>
                    <a:lstStyle/>
                    <a:p>
                      <a:r>
                        <a:rPr lang="en-US" sz="800">
                          <a:effectLst/>
                        </a:rPr>
                        <a:t>Working on UI class diagram. Create register, list and message Stage as a template and implement from them for all other scenes.</a:t>
                      </a:r>
                    </a:p>
                  </a:txBody>
                  <a:tcPr marL="36664" marR="36664" marT="18332" marB="18332" anchor="ctr"/>
                </a:tc>
                <a:tc>
                  <a:txBody>
                    <a:bodyPr/>
                    <a:lstStyle/>
                    <a:p>
                      <a:pPr algn="r"/>
                      <a:r>
                        <a:rPr lang="en-US" sz="800"/>
                        <a:t>3/4/2020</a:t>
                      </a:r>
                    </a:p>
                  </a:txBody>
                  <a:tcPr marL="36664" marR="36664" marT="18332" marB="18332" anchor="ctr"/>
                </a:tc>
                <a:tc>
                  <a:txBody>
                    <a:bodyPr/>
                    <a:lstStyle/>
                    <a:p>
                      <a:endParaRPr lang="en-US" sz="800"/>
                    </a:p>
                  </a:txBody>
                  <a:tcPr marL="36664" marR="36664" marT="18332" marB="18332" anchor="ctr"/>
                </a:tc>
                <a:extLst>
                  <a:ext uri="{0D108BD9-81ED-4DB2-BD59-A6C34878D82A}">
                    <a16:rowId xmlns:a16="http://schemas.microsoft.com/office/drawing/2014/main" val="2701132149"/>
                  </a:ext>
                </a:extLst>
              </a:tr>
              <a:tr h="299907">
                <a:tc>
                  <a:txBody>
                    <a:bodyPr/>
                    <a:lstStyle/>
                    <a:p>
                      <a:pPr algn="r"/>
                      <a:r>
                        <a:rPr lang="en-US" sz="800">
                          <a:effectLst/>
                        </a:rPr>
                        <a:t>6</a:t>
                      </a:r>
                    </a:p>
                  </a:txBody>
                  <a:tcPr marL="36664" marR="36664" marT="18332" marB="18332" anchor="ctr"/>
                </a:tc>
                <a:tc>
                  <a:txBody>
                    <a:bodyPr/>
                    <a:lstStyle/>
                    <a:p>
                      <a:r>
                        <a:rPr lang="en-US" sz="800" dirty="0"/>
                        <a:t>Configuring and testing our TEAM environment on GitHub</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Tushig and Vo</a:t>
                      </a:r>
                    </a:p>
                  </a:txBody>
                  <a:tcPr marL="36664" marR="36664" marT="18332" marB="18332" anchor="ctr"/>
                </a:tc>
                <a:extLst>
                  <a:ext uri="{0D108BD9-81ED-4DB2-BD59-A6C34878D82A}">
                    <a16:rowId xmlns:a16="http://schemas.microsoft.com/office/drawing/2014/main" val="244836391"/>
                  </a:ext>
                </a:extLst>
              </a:tr>
              <a:tr h="693536">
                <a:tc>
                  <a:txBody>
                    <a:bodyPr/>
                    <a:lstStyle/>
                    <a:p>
                      <a:pPr algn="r"/>
                      <a:r>
                        <a:rPr lang="en-US" sz="800">
                          <a:effectLst/>
                        </a:rPr>
                        <a:t>7</a:t>
                      </a:r>
                    </a:p>
                  </a:txBody>
                  <a:tcPr marL="36664" marR="36664" marT="18332" marB="18332" anchor="ctr"/>
                </a:tc>
                <a:tc>
                  <a:txBody>
                    <a:bodyPr/>
                    <a:lstStyle/>
                    <a:p>
                      <a:r>
                        <a:rPr lang="en-US" sz="800">
                          <a:effectLst/>
                        </a:rPr>
                        <a:t>Determine all Stage which we create. And draw actual as basic. Login, CRUDS /create, read, update, delete, search/ concepts on Member, Book, Book-copy, Member, Author and CR concepts on Checkout, Overdue.</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Vo</a:t>
                      </a:r>
                    </a:p>
                  </a:txBody>
                  <a:tcPr marL="36664" marR="36664" marT="18332" marB="18332" anchor="ctr"/>
                </a:tc>
                <a:extLst>
                  <a:ext uri="{0D108BD9-81ED-4DB2-BD59-A6C34878D82A}">
                    <a16:rowId xmlns:a16="http://schemas.microsoft.com/office/drawing/2014/main" val="2785751743"/>
                  </a:ext>
                </a:extLst>
              </a:tr>
              <a:tr h="496721">
                <a:tc>
                  <a:txBody>
                    <a:bodyPr/>
                    <a:lstStyle/>
                    <a:p>
                      <a:pPr algn="r"/>
                      <a:r>
                        <a:rPr lang="en-US" sz="800">
                          <a:effectLst/>
                        </a:rPr>
                        <a:t>8</a:t>
                      </a:r>
                    </a:p>
                  </a:txBody>
                  <a:tcPr marL="36664" marR="36664" marT="18332" marB="18332" anchor="ctr"/>
                </a:tc>
                <a:tc>
                  <a:txBody>
                    <a:bodyPr/>
                    <a:lstStyle/>
                    <a:p>
                      <a:r>
                        <a:rPr lang="en-US" sz="800">
                          <a:effectLst/>
                        </a:rPr>
                        <a:t>Draw Sequence diagram.Checkout and Add Member. For control mentioned those as a Class name. That means all UI actions are not mentioned in sequence diagram.</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Saraa and Tamir</a:t>
                      </a:r>
                    </a:p>
                  </a:txBody>
                  <a:tcPr marL="36664" marR="36664" marT="18332" marB="18332" anchor="ctr"/>
                </a:tc>
                <a:extLst>
                  <a:ext uri="{0D108BD9-81ED-4DB2-BD59-A6C34878D82A}">
                    <a16:rowId xmlns:a16="http://schemas.microsoft.com/office/drawing/2014/main" val="1683225664"/>
                  </a:ext>
                </a:extLst>
              </a:tr>
              <a:tr h="496721">
                <a:tc>
                  <a:txBody>
                    <a:bodyPr/>
                    <a:lstStyle/>
                    <a:p>
                      <a:pPr algn="r"/>
                      <a:r>
                        <a:rPr lang="en-US" sz="800">
                          <a:effectLst/>
                        </a:rPr>
                        <a:t>9</a:t>
                      </a:r>
                    </a:p>
                  </a:txBody>
                  <a:tcPr marL="36664" marR="36664" marT="18332" marB="18332" anchor="ctr"/>
                </a:tc>
                <a:tc>
                  <a:txBody>
                    <a:bodyPr/>
                    <a:lstStyle/>
                    <a:p>
                      <a:r>
                        <a:rPr lang="en-US" sz="800">
                          <a:effectLst/>
                        </a:rPr>
                        <a:t>UI super classes for components. Will needed for easy change appearance, same design and same locations of controls.</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Tushig</a:t>
                      </a:r>
                    </a:p>
                  </a:txBody>
                  <a:tcPr marL="36664" marR="36664" marT="18332" marB="18332" anchor="ctr"/>
                </a:tc>
                <a:extLst>
                  <a:ext uri="{0D108BD9-81ED-4DB2-BD59-A6C34878D82A}">
                    <a16:rowId xmlns:a16="http://schemas.microsoft.com/office/drawing/2014/main" val="710770972"/>
                  </a:ext>
                </a:extLst>
              </a:tr>
              <a:tr h="299907">
                <a:tc>
                  <a:txBody>
                    <a:bodyPr/>
                    <a:lstStyle/>
                    <a:p>
                      <a:pPr algn="r"/>
                      <a:r>
                        <a:rPr lang="en-US" sz="800">
                          <a:effectLst/>
                        </a:rPr>
                        <a:t>10</a:t>
                      </a:r>
                    </a:p>
                  </a:txBody>
                  <a:tcPr marL="36664" marR="36664" marT="18332" marB="18332" anchor="ctr"/>
                </a:tc>
                <a:tc>
                  <a:txBody>
                    <a:bodyPr/>
                    <a:lstStyle/>
                    <a:p>
                      <a:r>
                        <a:rPr lang="en-US" sz="800"/>
                        <a:t>Book implementation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Saraa</a:t>
                      </a:r>
                    </a:p>
                  </a:txBody>
                  <a:tcPr marL="36664" marR="36664" marT="18332" marB="18332" anchor="ctr"/>
                </a:tc>
                <a:extLst>
                  <a:ext uri="{0D108BD9-81ED-4DB2-BD59-A6C34878D82A}">
                    <a16:rowId xmlns:a16="http://schemas.microsoft.com/office/drawing/2014/main" val="676660412"/>
                  </a:ext>
                </a:extLst>
              </a:tr>
              <a:tr h="299907">
                <a:tc>
                  <a:txBody>
                    <a:bodyPr/>
                    <a:lstStyle/>
                    <a:p>
                      <a:pPr algn="r"/>
                      <a:r>
                        <a:rPr lang="en-US" sz="800">
                          <a:effectLst/>
                        </a:rPr>
                        <a:t>11</a:t>
                      </a:r>
                    </a:p>
                  </a:txBody>
                  <a:tcPr marL="36664" marR="36664" marT="18332" marB="18332" anchor="ctr"/>
                </a:tc>
                <a:tc>
                  <a:txBody>
                    <a:bodyPr/>
                    <a:lstStyle/>
                    <a:p>
                      <a:r>
                        <a:rPr lang="en-US" sz="800"/>
                        <a:t>Member implemenataion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Tushig</a:t>
                      </a:r>
                    </a:p>
                  </a:txBody>
                  <a:tcPr marL="36664" marR="36664" marT="18332" marB="18332" anchor="ctr"/>
                </a:tc>
                <a:extLst>
                  <a:ext uri="{0D108BD9-81ED-4DB2-BD59-A6C34878D82A}">
                    <a16:rowId xmlns:a16="http://schemas.microsoft.com/office/drawing/2014/main" val="310416521"/>
                  </a:ext>
                </a:extLst>
              </a:tr>
              <a:tr h="299907">
                <a:tc>
                  <a:txBody>
                    <a:bodyPr/>
                    <a:lstStyle/>
                    <a:p>
                      <a:pPr algn="r"/>
                      <a:r>
                        <a:rPr lang="en-US" sz="800">
                          <a:effectLst/>
                        </a:rPr>
                        <a:t>12</a:t>
                      </a:r>
                    </a:p>
                  </a:txBody>
                  <a:tcPr marL="36664" marR="36664" marT="18332" marB="18332" anchor="ctr"/>
                </a:tc>
                <a:tc>
                  <a:txBody>
                    <a:bodyPr/>
                    <a:lstStyle/>
                    <a:p>
                      <a:r>
                        <a:rPr lang="en-US" sz="800"/>
                        <a:t>Author implementation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Vo</a:t>
                      </a:r>
                    </a:p>
                  </a:txBody>
                  <a:tcPr marL="36664" marR="36664" marT="18332" marB="18332" anchor="ctr"/>
                </a:tc>
                <a:extLst>
                  <a:ext uri="{0D108BD9-81ED-4DB2-BD59-A6C34878D82A}">
                    <a16:rowId xmlns:a16="http://schemas.microsoft.com/office/drawing/2014/main" val="1120145801"/>
                  </a:ext>
                </a:extLst>
              </a:tr>
              <a:tr h="299907">
                <a:tc>
                  <a:txBody>
                    <a:bodyPr/>
                    <a:lstStyle/>
                    <a:p>
                      <a:pPr algn="r"/>
                      <a:r>
                        <a:rPr lang="en-US" sz="800">
                          <a:effectLst/>
                        </a:rPr>
                        <a:t>13</a:t>
                      </a:r>
                    </a:p>
                  </a:txBody>
                  <a:tcPr marL="36664" marR="36664" marT="18332" marB="18332" anchor="ctr"/>
                </a:tc>
                <a:tc>
                  <a:txBody>
                    <a:bodyPr/>
                    <a:lstStyle/>
                    <a:p>
                      <a:r>
                        <a:rPr lang="en-US" sz="800"/>
                        <a:t>Book-copy implementation</a:t>
                      </a:r>
                    </a:p>
                  </a:txBody>
                  <a:tcPr marL="36664" marR="36664" marT="18332" marB="18332" anchor="ctr"/>
                </a:tc>
                <a:tc>
                  <a:txBody>
                    <a:bodyPr/>
                    <a:lstStyle/>
                    <a:p>
                      <a:pPr algn="r"/>
                      <a:r>
                        <a:rPr lang="en-US" sz="800"/>
                        <a:t>3/6/2020</a:t>
                      </a:r>
                    </a:p>
                  </a:txBody>
                  <a:tcPr marL="36664" marR="36664" marT="18332" marB="18332" anchor="ctr"/>
                </a:tc>
                <a:tc>
                  <a:txBody>
                    <a:bodyPr/>
                    <a:lstStyle/>
                    <a:p>
                      <a:endParaRPr lang="en-US" sz="800"/>
                    </a:p>
                  </a:txBody>
                  <a:tcPr marL="36664" marR="36664" marT="18332" marB="18332" anchor="ctr"/>
                </a:tc>
                <a:extLst>
                  <a:ext uri="{0D108BD9-81ED-4DB2-BD59-A6C34878D82A}">
                    <a16:rowId xmlns:a16="http://schemas.microsoft.com/office/drawing/2014/main" val="1201616249"/>
                  </a:ext>
                </a:extLst>
              </a:tr>
              <a:tr h="299907">
                <a:tc>
                  <a:txBody>
                    <a:bodyPr/>
                    <a:lstStyle/>
                    <a:p>
                      <a:pPr algn="r"/>
                      <a:r>
                        <a:rPr lang="en-US" sz="800">
                          <a:effectLst/>
                        </a:rPr>
                        <a:t>14</a:t>
                      </a:r>
                    </a:p>
                  </a:txBody>
                  <a:tcPr marL="36664" marR="36664" marT="18332" marB="18332" anchor="ctr"/>
                </a:tc>
                <a:tc>
                  <a:txBody>
                    <a:bodyPr/>
                    <a:lstStyle/>
                    <a:p>
                      <a:r>
                        <a:rPr lang="en-US" sz="800"/>
                        <a:t>Checkout implemenataion</a:t>
                      </a:r>
                    </a:p>
                  </a:txBody>
                  <a:tcPr marL="36664" marR="36664" marT="18332" marB="18332" anchor="ctr"/>
                </a:tc>
                <a:tc>
                  <a:txBody>
                    <a:bodyPr/>
                    <a:lstStyle/>
                    <a:p>
                      <a:pPr algn="r"/>
                      <a:r>
                        <a:rPr lang="en-US" sz="800"/>
                        <a:t>3/6/2020</a:t>
                      </a:r>
                    </a:p>
                  </a:txBody>
                  <a:tcPr marL="36664" marR="36664" marT="18332" marB="18332" anchor="ctr"/>
                </a:tc>
                <a:tc>
                  <a:txBody>
                    <a:bodyPr/>
                    <a:lstStyle/>
                    <a:p>
                      <a:r>
                        <a:rPr lang="en-US" sz="800"/>
                        <a:t>Tamir</a:t>
                      </a:r>
                    </a:p>
                  </a:txBody>
                  <a:tcPr marL="36664" marR="36664" marT="18332" marB="18332" anchor="ctr"/>
                </a:tc>
                <a:extLst>
                  <a:ext uri="{0D108BD9-81ED-4DB2-BD59-A6C34878D82A}">
                    <a16:rowId xmlns:a16="http://schemas.microsoft.com/office/drawing/2014/main" val="1798273501"/>
                  </a:ext>
                </a:extLst>
              </a:tr>
              <a:tr h="299907">
                <a:tc>
                  <a:txBody>
                    <a:bodyPr/>
                    <a:lstStyle/>
                    <a:p>
                      <a:pPr algn="r"/>
                      <a:r>
                        <a:rPr lang="en-US" sz="800">
                          <a:effectLst/>
                        </a:rPr>
                        <a:t>15</a:t>
                      </a:r>
                    </a:p>
                  </a:txBody>
                  <a:tcPr marL="36664" marR="36664" marT="18332" marB="18332" anchor="ctr"/>
                </a:tc>
                <a:tc>
                  <a:txBody>
                    <a:bodyPr/>
                    <a:lstStyle/>
                    <a:p>
                      <a:r>
                        <a:rPr lang="en-US" sz="800"/>
                        <a:t>Overdue implementation</a:t>
                      </a:r>
                    </a:p>
                  </a:txBody>
                  <a:tcPr marL="36664" marR="36664" marT="18332" marB="18332" anchor="ctr"/>
                </a:tc>
                <a:tc>
                  <a:txBody>
                    <a:bodyPr/>
                    <a:lstStyle/>
                    <a:p>
                      <a:pPr algn="r"/>
                      <a:r>
                        <a:rPr lang="en-US" sz="800"/>
                        <a:t>3/6/2020</a:t>
                      </a:r>
                    </a:p>
                  </a:txBody>
                  <a:tcPr marL="36664" marR="36664" marT="18332" marB="18332" anchor="ctr"/>
                </a:tc>
                <a:tc>
                  <a:txBody>
                    <a:bodyPr/>
                    <a:lstStyle/>
                    <a:p>
                      <a:endParaRPr lang="en-US" sz="800" dirty="0"/>
                    </a:p>
                  </a:txBody>
                  <a:tcPr marL="36664" marR="36664" marT="18332" marB="18332" anchor="ctr"/>
                </a:tc>
                <a:extLst>
                  <a:ext uri="{0D108BD9-81ED-4DB2-BD59-A6C34878D82A}">
                    <a16:rowId xmlns:a16="http://schemas.microsoft.com/office/drawing/2014/main" val="3030664636"/>
                  </a:ext>
                </a:extLst>
              </a:tr>
            </a:tbl>
          </a:graphicData>
        </a:graphic>
      </p:graphicFrame>
    </p:spTree>
    <p:extLst>
      <p:ext uri="{BB962C8B-B14F-4D97-AF65-F5344CB8AC3E}">
        <p14:creationId xmlns:p14="http://schemas.microsoft.com/office/powerpoint/2010/main" val="369035101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i="1">
                <a:ea typeface="+mn-lt"/>
                <a:cs typeface="+mn-lt"/>
              </a:rPr>
              <a:t>All connected to UNIFIED FIELD</a:t>
            </a:r>
            <a:endParaRPr lang="en-US"/>
          </a:p>
        </p:txBody>
      </p:sp>
    </p:spTree>
    <p:extLst>
      <p:ext uri="{BB962C8B-B14F-4D97-AF65-F5344CB8AC3E}">
        <p14:creationId xmlns:p14="http://schemas.microsoft.com/office/powerpoint/2010/main" val="158667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System Features </a:t>
            </a:r>
            <a:r>
              <a:rPr lang="en-US" dirty="0" smtClean="0"/>
              <a:t>CRUD /create, read update delete/</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87696317"/>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87222310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a:t>Team work</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dirty="0"/>
              <a:t>USE CASE DIAGRAMS</a:t>
            </a:r>
            <a:endParaRPr lang="ru-RU" sz="4400" b="1" dirty="0"/>
          </a:p>
        </p:txBody>
      </p:sp>
    </p:spTree>
    <p:extLst>
      <p:ext uri="{BB962C8B-B14F-4D97-AF65-F5344CB8AC3E}">
        <p14:creationId xmlns:p14="http://schemas.microsoft.com/office/powerpoint/2010/main" val="265034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11928" y="352923"/>
            <a:ext cx="9053465" cy="6165598"/>
          </a:xfrm>
        </p:spPr>
      </p:pic>
    </p:spTree>
    <p:extLst>
      <p:ext uri="{BB962C8B-B14F-4D97-AF65-F5344CB8AC3E}">
        <p14:creationId xmlns:p14="http://schemas.microsoft.com/office/powerpoint/2010/main" val="364943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44436" y="323174"/>
            <a:ext cx="6862525" cy="6206871"/>
          </a:xfrm>
        </p:spPr>
      </p:pic>
    </p:spTree>
    <p:extLst>
      <p:ext uri="{BB962C8B-B14F-4D97-AF65-F5344CB8AC3E}">
        <p14:creationId xmlns:p14="http://schemas.microsoft.com/office/powerpoint/2010/main" val="295014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49782" y="301351"/>
            <a:ext cx="4744015" cy="6311457"/>
          </a:xfrm>
        </p:spPr>
      </p:pic>
    </p:spTree>
    <p:extLst>
      <p:ext uri="{BB962C8B-B14F-4D97-AF65-F5344CB8AC3E}">
        <p14:creationId xmlns:p14="http://schemas.microsoft.com/office/powerpoint/2010/main" val="73322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35383" y="304400"/>
            <a:ext cx="6083928" cy="6335811"/>
          </a:xfrm>
        </p:spPr>
      </p:pic>
    </p:spTree>
    <p:extLst>
      <p:ext uri="{BB962C8B-B14F-4D97-AF65-F5344CB8AC3E}">
        <p14:creationId xmlns:p14="http://schemas.microsoft.com/office/powerpoint/2010/main" val="4068406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491</Words>
  <Application>Microsoft Office PowerPoint</Application>
  <PresentationFormat>Widescreen</PresentationFormat>
  <Paragraphs>118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Library system</vt:lpstr>
      <vt:lpstr>About us</vt:lpstr>
      <vt:lpstr>System Features CRUD /create, read update delete/</vt:lpstr>
      <vt:lpstr>Team work</vt:lpstr>
      <vt:lpstr>USE CASE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TEAM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1</cp:revision>
  <dcterms:created xsi:type="dcterms:W3CDTF">2020-03-06T21:42:59Z</dcterms:created>
  <dcterms:modified xsi:type="dcterms:W3CDTF">2020-03-08T23:36:31Z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