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52" y="5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E31CB-F550-416A-A4CA-663F3565BA97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A40C9-583E-4D08-94C9-D91D1ECF90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744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885C-7449-4FE8-832C-16140DBE82AA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AAF-7FD9-44DD-84B2-8C233DCE5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13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885C-7449-4FE8-832C-16140DBE82AA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AAF-7FD9-44DD-84B2-8C233DCE5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84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885C-7449-4FE8-832C-16140DBE82AA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AAF-7FD9-44DD-84B2-8C233DCE5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564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885C-7449-4FE8-832C-16140DBE82AA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AAF-7FD9-44DD-84B2-8C233DCE5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21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885C-7449-4FE8-832C-16140DBE82AA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AAF-7FD9-44DD-84B2-8C233DCE5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51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885C-7449-4FE8-832C-16140DBE82AA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AAF-7FD9-44DD-84B2-8C233DCE5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65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885C-7449-4FE8-832C-16140DBE82AA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AAF-7FD9-44DD-84B2-8C233DCE5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29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885C-7449-4FE8-832C-16140DBE82AA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AAF-7FD9-44DD-84B2-8C233DCE5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138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885C-7449-4FE8-832C-16140DBE82AA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AAF-7FD9-44DD-84B2-8C233DCE5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972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885C-7449-4FE8-832C-16140DBE82AA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AAF-7FD9-44DD-84B2-8C233DCE5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88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885C-7449-4FE8-832C-16140DBE82AA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AAF-7FD9-44DD-84B2-8C233DCE5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96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E885C-7449-4FE8-832C-16140DBE82AA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95AAF-7FD9-44DD-84B2-8C233DCE5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52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03" y="841800"/>
            <a:ext cx="3851495" cy="520800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554" y="825000"/>
            <a:ext cx="3851495" cy="5241600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703" y="825000"/>
            <a:ext cx="3851495" cy="52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0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03" y="808200"/>
            <a:ext cx="3851495" cy="52416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503" y="808200"/>
            <a:ext cx="3851495" cy="52416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2603" y="808200"/>
            <a:ext cx="3851495" cy="52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9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/>
          <p:cNvSpPr txBox="1"/>
          <p:nvPr/>
        </p:nvSpPr>
        <p:spPr>
          <a:xfrm>
            <a:off x="990602" y="600235"/>
            <a:ext cx="446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10-fold cross-validation </a:t>
            </a:r>
            <a:r>
              <a:rPr lang="en-US" altLang="ja-JP" dirty="0" smtClean="0"/>
              <a:t>visualization(1):</a:t>
            </a:r>
            <a:endParaRPr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742183" y="5633754"/>
            <a:ext cx="1891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Accuracy = 0.75</a:t>
            </a:r>
          </a:p>
          <a:p>
            <a:r>
              <a:rPr lang="en-US" altLang="ja-JP" dirty="0"/>
              <a:t>TPR = 0.15</a:t>
            </a:r>
            <a:endParaRPr lang="ja-JP" altLang="en-US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231" y="1164938"/>
            <a:ext cx="4815769" cy="4088000"/>
          </a:xfrm>
          <a:prstGeom prst="rect">
            <a:avLst/>
          </a:prstGeom>
        </p:spPr>
      </p:pic>
      <p:grpSp>
        <p:nvGrpSpPr>
          <p:cNvPr id="24" name="グループ化 23"/>
          <p:cNvGrpSpPr/>
          <p:nvPr/>
        </p:nvGrpSpPr>
        <p:grpSpPr>
          <a:xfrm>
            <a:off x="6450365" y="1164938"/>
            <a:ext cx="4815769" cy="5120018"/>
            <a:chOff x="6450365" y="1164938"/>
            <a:chExt cx="4815769" cy="5120018"/>
          </a:xfrm>
        </p:grpSpPr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0365" y="1164938"/>
              <a:ext cx="4815769" cy="4088000"/>
            </a:xfrm>
            <a:prstGeom prst="rect">
              <a:avLst/>
            </a:prstGeom>
          </p:spPr>
        </p:pic>
        <p:sp>
          <p:nvSpPr>
            <p:cNvPr id="23" name="テキスト ボックス 22"/>
            <p:cNvSpPr txBox="1"/>
            <p:nvPr/>
          </p:nvSpPr>
          <p:spPr>
            <a:xfrm>
              <a:off x="7945179" y="5638625"/>
              <a:ext cx="18261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Accuracy </a:t>
              </a:r>
              <a:r>
                <a:rPr lang="en-US" altLang="ja-JP" dirty="0" smtClean="0"/>
                <a:t>=0.85</a:t>
              </a:r>
              <a:br>
                <a:rPr lang="en-US" altLang="ja-JP" dirty="0" smtClean="0"/>
              </a:br>
              <a:r>
                <a:rPr lang="en-US" altLang="ja-JP" dirty="0" smtClean="0"/>
                <a:t>TPR </a:t>
              </a:r>
              <a:r>
                <a:rPr lang="en-US" altLang="ja-JP" dirty="0"/>
                <a:t>= </a:t>
              </a:r>
              <a:r>
                <a:rPr lang="en-US" altLang="ja-JP" dirty="0" smtClean="0"/>
                <a:t>0.92</a:t>
              </a:r>
              <a:endParaRPr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398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661737" y="5829123"/>
            <a:ext cx="176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Accuracy = 1.0</a:t>
            </a:r>
          </a:p>
          <a:p>
            <a:r>
              <a:rPr lang="en-US" altLang="ja-JP" dirty="0"/>
              <a:t>TPR = 1.0</a:t>
            </a:r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665" y="1226959"/>
            <a:ext cx="4815769" cy="408800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990602" y="600235"/>
            <a:ext cx="446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10-fold cross-validation </a:t>
            </a:r>
            <a:r>
              <a:rPr lang="en-US" altLang="ja-JP" dirty="0" smtClean="0"/>
              <a:t>visualization(2):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39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</TotalTime>
  <Words>23</Words>
  <Application>Microsoft Office PowerPoint</Application>
  <PresentationFormat>ワイド画面</PresentationFormat>
  <Paragraphs>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Wei Sheng Gan</dc:creator>
  <cp:lastModifiedBy>Wei Sheng Gan</cp:lastModifiedBy>
  <cp:revision>14</cp:revision>
  <cp:lastPrinted>2019-12-10T09:11:18Z</cp:lastPrinted>
  <dcterms:created xsi:type="dcterms:W3CDTF">2019-12-10T06:03:21Z</dcterms:created>
  <dcterms:modified xsi:type="dcterms:W3CDTF">2019-12-10T09:50:11Z</dcterms:modified>
</cp:coreProperties>
</file>