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379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3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7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4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7D39-2606-446B-A193-69A2F42D49C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B8F-32B4-4CB2-992E-E2D526E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955020" y="1028480"/>
            <a:ext cx="3103418" cy="5218546"/>
            <a:chOff x="3075709" y="794327"/>
            <a:chExt cx="3103418" cy="5218546"/>
          </a:xfrm>
        </p:grpSpPr>
        <p:sp>
          <p:nvSpPr>
            <p:cNvPr id="5" name="圆角矩形 4"/>
            <p:cNvSpPr/>
            <p:nvPr/>
          </p:nvSpPr>
          <p:spPr>
            <a:xfrm>
              <a:off x="3075709" y="794327"/>
              <a:ext cx="3103418" cy="521854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60436" y="1283855"/>
              <a:ext cx="2715491" cy="44611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9139748" y="3748589"/>
            <a:ext cx="2715491" cy="223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Keyboard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50022" y="975519"/>
            <a:ext cx="3103418" cy="5218546"/>
            <a:chOff x="3075709" y="794327"/>
            <a:chExt cx="3103418" cy="5218546"/>
          </a:xfrm>
        </p:grpSpPr>
        <p:sp>
          <p:nvSpPr>
            <p:cNvPr id="13" name="圆角矩形 12"/>
            <p:cNvSpPr/>
            <p:nvPr/>
          </p:nvSpPr>
          <p:spPr>
            <a:xfrm>
              <a:off x="3075709" y="794327"/>
              <a:ext cx="3103418" cy="521854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60436" y="1283855"/>
              <a:ext cx="2715491" cy="44611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034749" y="3695628"/>
            <a:ext cx="2715491" cy="223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Keyboard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2645046" y="347409"/>
            <a:ext cx="21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虚拟键盘高度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2943360" y="1465048"/>
            <a:ext cx="120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webview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0040693" y="1518008"/>
            <a:ext cx="120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webview</a:t>
            </a:r>
            <a:endParaRPr lang="zh-CN" altLang="en-US" sz="14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9139747" y="3318566"/>
            <a:ext cx="2637983" cy="350196"/>
            <a:chOff x="9139747" y="3318566"/>
            <a:chExt cx="2637983" cy="350196"/>
          </a:xfrm>
        </p:grpSpPr>
        <p:sp>
          <p:nvSpPr>
            <p:cNvPr id="18" name="矩形 17"/>
            <p:cNvSpPr/>
            <p:nvPr/>
          </p:nvSpPr>
          <p:spPr>
            <a:xfrm>
              <a:off x="9799558" y="3318566"/>
              <a:ext cx="1978172" cy="3501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9139747" y="3318567"/>
              <a:ext cx="120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字段：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82845" y="975519"/>
            <a:ext cx="3103418" cy="5218546"/>
            <a:chOff x="3075709" y="794327"/>
            <a:chExt cx="3103418" cy="5218546"/>
          </a:xfrm>
        </p:grpSpPr>
        <p:sp>
          <p:nvSpPr>
            <p:cNvPr id="24" name="圆角矩形 23"/>
            <p:cNvSpPr/>
            <p:nvPr/>
          </p:nvSpPr>
          <p:spPr>
            <a:xfrm>
              <a:off x="3075709" y="794327"/>
              <a:ext cx="3103418" cy="521854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60436" y="1283855"/>
              <a:ext cx="2715491" cy="44611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567572" y="3695628"/>
            <a:ext cx="2715491" cy="223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Keyboard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5832398" y="347409"/>
            <a:ext cx="31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虚拟键盘高度</a:t>
            </a:r>
            <a:r>
              <a:rPr lang="en-US" altLang="zh-CN" dirty="0"/>
              <a:t>+fixed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 flipH="1">
            <a:off x="6476183" y="1465048"/>
            <a:ext cx="120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webview</a:t>
            </a:r>
            <a:endParaRPr lang="zh-CN" altLang="en-US" sz="1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567571" y="3345962"/>
            <a:ext cx="2715490" cy="351121"/>
            <a:chOff x="4126288" y="3401379"/>
            <a:chExt cx="2715490" cy="351121"/>
          </a:xfrm>
        </p:grpSpPr>
        <p:sp>
          <p:nvSpPr>
            <p:cNvPr id="29" name="矩形 28"/>
            <p:cNvSpPr/>
            <p:nvPr/>
          </p:nvSpPr>
          <p:spPr>
            <a:xfrm>
              <a:off x="4126288" y="3401379"/>
              <a:ext cx="1904861" cy="350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031149" y="3402304"/>
              <a:ext cx="810629" cy="350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提交</a:t>
              </a:r>
            </a:p>
          </p:txBody>
        </p:sp>
      </p:grpSp>
      <p:sp>
        <p:nvSpPr>
          <p:cNvPr id="44" name="椭圆形标注 43"/>
          <p:cNvSpPr/>
          <p:nvPr/>
        </p:nvSpPr>
        <p:spPr>
          <a:xfrm>
            <a:off x="6476184" y="2530494"/>
            <a:ext cx="1205042" cy="547612"/>
          </a:xfrm>
          <a:prstGeom prst="wedgeEllipseCallout">
            <a:avLst>
              <a:gd name="adj1" fmla="val 35615"/>
              <a:gd name="adj2" fmla="val 106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fixed</a:t>
            </a:r>
            <a:endParaRPr lang="zh-CN" altLang="en-US" dirty="0"/>
          </a:p>
        </p:txBody>
      </p:sp>
      <p:sp>
        <p:nvSpPr>
          <p:cNvPr id="45" name="椭圆形标注 44"/>
          <p:cNvSpPr/>
          <p:nvPr/>
        </p:nvSpPr>
        <p:spPr>
          <a:xfrm>
            <a:off x="9438914" y="2530494"/>
            <a:ext cx="1551480" cy="547612"/>
          </a:xfrm>
          <a:prstGeom prst="wedgeEllipseCallout">
            <a:avLst>
              <a:gd name="adj1" fmla="val 31885"/>
              <a:gd name="adj2" fmla="val 85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输入栏位</a:t>
            </a:r>
          </a:p>
        </p:txBody>
      </p:sp>
      <p:sp>
        <p:nvSpPr>
          <p:cNvPr id="46" name="文本框 45"/>
          <p:cNvSpPr txBox="1"/>
          <p:nvPr/>
        </p:nvSpPr>
        <p:spPr>
          <a:xfrm flipH="1">
            <a:off x="9381101" y="347409"/>
            <a:ext cx="31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输入栏位所在位置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768457" y="950823"/>
            <a:ext cx="3103418" cy="5218546"/>
            <a:chOff x="3075709" y="794327"/>
            <a:chExt cx="3103418" cy="5218546"/>
          </a:xfrm>
        </p:grpSpPr>
        <p:sp>
          <p:nvSpPr>
            <p:cNvPr id="48" name="圆角矩形 47"/>
            <p:cNvSpPr/>
            <p:nvPr/>
          </p:nvSpPr>
          <p:spPr>
            <a:xfrm>
              <a:off x="3075709" y="794327"/>
              <a:ext cx="3103418" cy="521854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260436" y="1283855"/>
              <a:ext cx="2715491" cy="44611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12953185" y="3670932"/>
            <a:ext cx="2715491" cy="223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Keyboard</a:t>
            </a:r>
            <a:endParaRPr lang="zh-CN" altLang="en-US" dirty="0"/>
          </a:p>
        </p:txBody>
      </p:sp>
      <p:sp>
        <p:nvSpPr>
          <p:cNvPr id="54" name="椭圆形标注 53"/>
          <p:cNvSpPr/>
          <p:nvPr/>
        </p:nvSpPr>
        <p:spPr>
          <a:xfrm>
            <a:off x="13451839" y="2397900"/>
            <a:ext cx="1238751" cy="406400"/>
          </a:xfrm>
          <a:prstGeom prst="wedgeEllipseCallout">
            <a:avLst>
              <a:gd name="adj1" fmla="val 48899"/>
              <a:gd name="adj2" fmla="val 109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遮挡</a:t>
            </a:r>
          </a:p>
        </p:txBody>
      </p:sp>
      <p:sp>
        <p:nvSpPr>
          <p:cNvPr id="55" name="文本框 54"/>
          <p:cNvSpPr txBox="1"/>
          <p:nvPr/>
        </p:nvSpPr>
        <p:spPr>
          <a:xfrm flipH="1">
            <a:off x="13776429" y="341030"/>
            <a:ext cx="1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遮挡情况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2943948" y="3161410"/>
            <a:ext cx="2637983" cy="350196"/>
            <a:chOff x="9139747" y="3318566"/>
            <a:chExt cx="2637983" cy="350196"/>
          </a:xfrm>
        </p:grpSpPr>
        <p:sp>
          <p:nvSpPr>
            <p:cNvPr id="61" name="矩形 60"/>
            <p:cNvSpPr/>
            <p:nvPr/>
          </p:nvSpPr>
          <p:spPr>
            <a:xfrm>
              <a:off x="9799558" y="3318566"/>
              <a:ext cx="1978172" cy="3501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flipH="1">
              <a:off x="9139747" y="3318567"/>
              <a:ext cx="120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字段：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962421" y="3309579"/>
            <a:ext cx="2715490" cy="351323"/>
            <a:chOff x="4126288" y="3401378"/>
            <a:chExt cx="2715490" cy="351323"/>
          </a:xfrm>
        </p:grpSpPr>
        <p:sp>
          <p:nvSpPr>
            <p:cNvPr id="57" name="矩形 56"/>
            <p:cNvSpPr/>
            <p:nvPr/>
          </p:nvSpPr>
          <p:spPr>
            <a:xfrm>
              <a:off x="4126288" y="3401379"/>
              <a:ext cx="1904861" cy="350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031149" y="3401378"/>
              <a:ext cx="810629" cy="351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提交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25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33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yueyt</dc:creator>
  <cp:lastModifiedBy>yueyt</cp:lastModifiedBy>
  <cp:revision>7</cp:revision>
  <dcterms:created xsi:type="dcterms:W3CDTF">2019-09-06T01:17:45Z</dcterms:created>
  <dcterms:modified xsi:type="dcterms:W3CDTF">2019-09-06T01:45:25Z</dcterms:modified>
</cp:coreProperties>
</file>