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50"/>
  </p:normalViewPr>
  <p:slideViewPr>
    <p:cSldViewPr snapToGrid="0" snapToObjects="1">
      <p:cViewPr varScale="1">
        <p:scale>
          <a:sx n="158" d="100"/>
          <a:sy n="158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F7511-1AB4-6744-9B67-634FA9BE87D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91981-8A53-5243-9D3C-6D88E0689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5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4F75-DF4C-9248-9EA8-0B371B7BAABE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4D2C-5E71-C445-B782-0AA169CE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464129" y="938274"/>
            <a:ext cx="7662672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1524001" y="897131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5498901" y="94895"/>
            <a:ext cx="249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Word and </a:t>
            </a:r>
            <a:r>
              <a:rPr lang="en-US" sz="2400" dirty="0" err="1"/>
              <a:t>wordHit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286798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/>
          <p:cNvSpPr/>
          <p:nvPr/>
        </p:nvSpPr>
        <p:spPr>
          <a:xfrm>
            <a:off x="358720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574943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Rectangle 52"/>
          <p:cNvSpPr/>
          <p:nvPr/>
        </p:nvSpPr>
        <p:spPr>
          <a:xfrm>
            <a:off x="6094210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873968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Left Brace 54"/>
          <p:cNvSpPr/>
          <p:nvPr/>
        </p:nvSpPr>
        <p:spPr>
          <a:xfrm rot="16200000">
            <a:off x="3056450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3502496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wordhit_2</a:t>
            </a:r>
            <a:endParaRPr lang="en-US" sz="1350" dirty="0"/>
          </a:p>
        </p:txBody>
      </p:sp>
      <p:sp>
        <p:nvSpPr>
          <p:cNvPr id="57" name="Left Brace 56"/>
          <p:cNvSpPr/>
          <p:nvPr/>
        </p:nvSpPr>
        <p:spPr>
          <a:xfrm rot="16200000">
            <a:off x="3775669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Left Brace 57"/>
          <p:cNvSpPr/>
          <p:nvPr/>
        </p:nvSpPr>
        <p:spPr>
          <a:xfrm rot="16200000">
            <a:off x="5937901" y="1026809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Left Brace 58"/>
          <p:cNvSpPr/>
          <p:nvPr/>
        </p:nvSpPr>
        <p:spPr>
          <a:xfrm rot="16200000">
            <a:off x="6282676" y="1026873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Left Brace 59"/>
          <p:cNvSpPr/>
          <p:nvPr/>
        </p:nvSpPr>
        <p:spPr>
          <a:xfrm rot="16200000">
            <a:off x="8933338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5441186" y="1393264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wordhit_3</a:t>
            </a:r>
            <a:endParaRPr 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2725263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wordhit_1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32545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wordhit_4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21415" y="1384371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wordhit_5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45006" y="2988888"/>
            <a:ext cx="79750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/>
              <a:t>One </a:t>
            </a:r>
            <a:r>
              <a:rPr lang="en-US" sz="1600" dirty="0" smtClean="0"/>
              <a:t>word in </a:t>
            </a:r>
            <a:r>
              <a:rPr lang="en-US" sz="1600" dirty="0"/>
              <a:t>query could have multiple match on the reference, each hit will form a </a:t>
            </a:r>
            <a:r>
              <a:rPr lang="en-US" sz="1600" dirty="0" err="1" smtClean="0"/>
              <a:t>wordhit</a:t>
            </a:r>
            <a:endParaRPr lang="en-US" sz="1600" dirty="0" smtClean="0"/>
          </a:p>
          <a:p>
            <a:pPr marL="457200" indent="-457200">
              <a:buAutoNum type="arabicPeriod"/>
            </a:pPr>
            <a:r>
              <a:rPr lang="en-US" sz="1600" dirty="0" smtClean="0"/>
              <a:t>Words may have overlaps between each others</a:t>
            </a: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/>
              <a:t>Word</a:t>
            </a:r>
          </a:p>
          <a:p>
            <a:pPr marL="914400" lvl="1" indent="-457200">
              <a:buAutoNum type="arabicPeriod"/>
            </a:pPr>
            <a:r>
              <a:rPr lang="en-US" sz="1600" dirty="0" err="1"/>
              <a:t>wordID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/>
              <a:t>length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substring(</a:t>
            </a:r>
            <a:r>
              <a:rPr lang="en-US" sz="1600" dirty="0" err="1"/>
              <a:t>seq</a:t>
            </a:r>
            <a:r>
              <a:rPr lang="en-US" sz="1600" dirty="0"/>
              <a:t>, </a:t>
            </a:r>
            <a:r>
              <a:rPr lang="en-US" sz="1600" dirty="0" err="1"/>
              <a:t>r_seq</a:t>
            </a:r>
            <a:r>
              <a:rPr lang="en-US" sz="1600" dirty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 err="1"/>
              <a:t>query_pos</a:t>
            </a:r>
            <a:r>
              <a:rPr lang="en-US" sz="1600" dirty="0"/>
              <a:t> (</a:t>
            </a:r>
            <a:r>
              <a:rPr lang="en-US" sz="1600" dirty="0" err="1"/>
              <a:t>query_pos</a:t>
            </a:r>
            <a:r>
              <a:rPr lang="en-US" sz="1600" dirty="0"/>
              <a:t>, </a:t>
            </a:r>
            <a:r>
              <a:rPr lang="en-US" sz="1600" dirty="0" err="1"/>
              <a:t>r_query_pos</a:t>
            </a:r>
            <a:r>
              <a:rPr lang="en-US" sz="1600" dirty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number of </a:t>
            </a:r>
            <a:r>
              <a:rPr lang="en-US" sz="1600" dirty="0" err="1"/>
              <a:t>wordhit</a:t>
            </a:r>
            <a:r>
              <a:rPr lang="en-US" sz="1600" dirty="0"/>
              <a:t> generated(</a:t>
            </a:r>
            <a:r>
              <a:rPr lang="en-US" sz="1600" dirty="0" err="1"/>
              <a:t>num_occ</a:t>
            </a:r>
            <a:r>
              <a:rPr lang="en-US" sz="1600" dirty="0"/>
              <a:t>)</a:t>
            </a:r>
          </a:p>
          <a:p>
            <a:pPr marL="914400" lvl="1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 err="1"/>
              <a:t>WordHit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/>
              <a:t>corresponding </a:t>
            </a:r>
            <a:r>
              <a:rPr lang="en-US" sz="1600" dirty="0" err="1"/>
              <a:t>wordID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 err="1"/>
              <a:t>query_pos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 err="1"/>
              <a:t>ref_pos</a:t>
            </a: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609310" y="2385789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2606673" y="2385788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610457" y="2381178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Word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42159" y="23811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Word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73861" y="23811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Word 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05563" y="23811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Word 4</a:t>
            </a:r>
          </a:p>
        </p:txBody>
      </p:sp>
      <p:cxnSp>
        <p:nvCxnSpPr>
          <p:cNvPr id="4" name="Straight Arrow Connector 3"/>
          <p:cNvCxnSpPr>
            <a:stCxn id="32" idx="0"/>
            <a:endCxn id="50" idx="2"/>
          </p:cNvCxnSpPr>
          <p:nvPr/>
        </p:nvCxnSpPr>
        <p:spPr>
          <a:xfrm flipH="1" flipV="1">
            <a:off x="3140998" y="1176019"/>
            <a:ext cx="1185310" cy="120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0"/>
            <a:endCxn id="52" idx="2"/>
          </p:cNvCxnSpPr>
          <p:nvPr/>
        </p:nvCxnSpPr>
        <p:spPr>
          <a:xfrm flipV="1">
            <a:off x="4326308" y="1176019"/>
            <a:ext cx="1696142" cy="120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3" idx="0"/>
            <a:endCxn id="51" idx="2"/>
          </p:cNvCxnSpPr>
          <p:nvPr/>
        </p:nvCxnSpPr>
        <p:spPr>
          <a:xfrm flipH="1" flipV="1">
            <a:off x="3860218" y="1176019"/>
            <a:ext cx="1897792" cy="120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0"/>
            <a:endCxn id="53" idx="2"/>
          </p:cNvCxnSpPr>
          <p:nvPr/>
        </p:nvCxnSpPr>
        <p:spPr>
          <a:xfrm flipH="1" flipV="1">
            <a:off x="6367225" y="1176019"/>
            <a:ext cx="822487" cy="120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0"/>
          </p:cNvCxnSpPr>
          <p:nvPr/>
        </p:nvCxnSpPr>
        <p:spPr>
          <a:xfrm flipV="1">
            <a:off x="8621414" y="934618"/>
            <a:ext cx="391286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2016-06-13T19:59:39Z</dcterms:created>
  <dcterms:modified xsi:type="dcterms:W3CDTF">2016-06-13T21:10:49Z</dcterms:modified>
</cp:coreProperties>
</file>