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/>
    <p:restoredTop sz="94650"/>
  </p:normalViewPr>
  <p:slideViewPr>
    <p:cSldViewPr snapToGrid="0" snapToObjects="1">
      <p:cViewPr varScale="1">
        <p:scale>
          <a:sx n="158" d="100"/>
          <a:sy n="158" d="100"/>
        </p:scale>
        <p:origin x="2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F7511-1AB4-6744-9B67-634FA9BE87DF}" type="datetimeFigureOut">
              <a:rPr lang="en-US" smtClean="0"/>
              <a:t>6/13/16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91981-8A53-5243-9D3C-6D88E0689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50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03A31-E79A-404F-AF6D-72FDB5D3E2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4F75-DF4C-9248-9EA8-0B371B7BAABE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4D2C-5E71-C445-B782-0AA169CEA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7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4F75-DF4C-9248-9EA8-0B371B7BAABE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4D2C-5E71-C445-B782-0AA169CEA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4F75-DF4C-9248-9EA8-0B371B7BAABE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4D2C-5E71-C445-B782-0AA169CEA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9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4F75-DF4C-9248-9EA8-0B371B7BAABE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4D2C-5E71-C445-B782-0AA169CEA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0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4F75-DF4C-9248-9EA8-0B371B7BAABE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4D2C-5E71-C445-B782-0AA169CEA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3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4F75-DF4C-9248-9EA8-0B371B7BAABE}" type="datetimeFigureOut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4D2C-5E71-C445-B782-0AA169CEA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8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4F75-DF4C-9248-9EA8-0B371B7BAABE}" type="datetimeFigureOut">
              <a:rPr lang="en-US" smtClean="0"/>
              <a:t>6/13/16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4D2C-5E71-C445-B782-0AA169CEA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4F75-DF4C-9248-9EA8-0B371B7BAABE}" type="datetimeFigureOut">
              <a:rPr lang="en-US" smtClean="0"/>
              <a:t>6/13/16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4D2C-5E71-C445-B782-0AA169CEA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6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4F75-DF4C-9248-9EA8-0B371B7BAABE}" type="datetimeFigureOut">
              <a:rPr lang="en-US" smtClean="0"/>
              <a:t>6/13/16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4D2C-5E71-C445-B782-0AA169CEA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0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4F75-DF4C-9248-9EA8-0B371B7BAABE}" type="datetimeFigureOut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4D2C-5E71-C445-B782-0AA169CEA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6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4F75-DF4C-9248-9EA8-0B371B7BAABE}" type="datetimeFigureOut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4D2C-5E71-C445-B782-0AA169CEA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3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F4F75-DF4C-9248-9EA8-0B371B7BAABE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74D2C-5E71-C445-B782-0AA169CEA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7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2464129" y="938274"/>
            <a:ext cx="7662672" cy="237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7" name="TextBox 46"/>
          <p:cNvSpPr txBox="1"/>
          <p:nvPr/>
        </p:nvSpPr>
        <p:spPr>
          <a:xfrm>
            <a:off x="1524001" y="897131"/>
            <a:ext cx="940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Reference:</a:t>
            </a:r>
            <a:endParaRPr lang="en-US" sz="1350" dirty="0"/>
          </a:p>
        </p:txBody>
      </p:sp>
      <p:sp>
        <p:nvSpPr>
          <p:cNvPr id="49" name="TextBox 48"/>
          <p:cNvSpPr txBox="1"/>
          <p:nvPr/>
        </p:nvSpPr>
        <p:spPr>
          <a:xfrm>
            <a:off x="5498901" y="94895"/>
            <a:ext cx="249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Word and </a:t>
            </a:r>
            <a:r>
              <a:rPr lang="en-US" sz="2400" dirty="0" err="1"/>
              <a:t>wordHit</a:t>
            </a:r>
            <a:endParaRPr lang="en-US" sz="2400" dirty="0"/>
          </a:p>
        </p:txBody>
      </p:sp>
      <p:sp>
        <p:nvSpPr>
          <p:cNvPr id="50" name="Rectangle 49"/>
          <p:cNvSpPr/>
          <p:nvPr/>
        </p:nvSpPr>
        <p:spPr>
          <a:xfrm>
            <a:off x="2867983" y="936935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Rectangle 50"/>
          <p:cNvSpPr/>
          <p:nvPr/>
        </p:nvSpPr>
        <p:spPr>
          <a:xfrm>
            <a:off x="3587203" y="936935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2" name="Rectangle 51"/>
          <p:cNvSpPr/>
          <p:nvPr/>
        </p:nvSpPr>
        <p:spPr>
          <a:xfrm>
            <a:off x="5749435" y="936935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Rectangle 52"/>
          <p:cNvSpPr/>
          <p:nvPr/>
        </p:nvSpPr>
        <p:spPr>
          <a:xfrm>
            <a:off x="6094210" y="936935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4" name="Rectangle 53"/>
          <p:cNvSpPr/>
          <p:nvPr/>
        </p:nvSpPr>
        <p:spPr>
          <a:xfrm>
            <a:off x="8739685" y="936935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5" name="Left Brace 54"/>
          <p:cNvSpPr/>
          <p:nvPr/>
        </p:nvSpPr>
        <p:spPr>
          <a:xfrm rot="16200000">
            <a:off x="3056450" y="1026808"/>
            <a:ext cx="169098" cy="5460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TextBox 55"/>
          <p:cNvSpPr txBox="1"/>
          <p:nvPr/>
        </p:nvSpPr>
        <p:spPr>
          <a:xfrm>
            <a:off x="3502496" y="1391926"/>
            <a:ext cx="9118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wordhit_2</a:t>
            </a:r>
            <a:endParaRPr lang="en-US" sz="1350" dirty="0"/>
          </a:p>
        </p:txBody>
      </p:sp>
      <p:sp>
        <p:nvSpPr>
          <p:cNvPr id="57" name="Left Brace 56"/>
          <p:cNvSpPr/>
          <p:nvPr/>
        </p:nvSpPr>
        <p:spPr>
          <a:xfrm rot="16200000">
            <a:off x="3775669" y="1026808"/>
            <a:ext cx="169098" cy="5460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Left Brace 57"/>
          <p:cNvSpPr/>
          <p:nvPr/>
        </p:nvSpPr>
        <p:spPr>
          <a:xfrm rot="16200000">
            <a:off x="5937901" y="1026809"/>
            <a:ext cx="169098" cy="5460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9" name="Left Brace 58"/>
          <p:cNvSpPr/>
          <p:nvPr/>
        </p:nvSpPr>
        <p:spPr>
          <a:xfrm rot="16200000">
            <a:off x="6282676" y="1026873"/>
            <a:ext cx="169098" cy="5460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0" name="Left Brace 59"/>
          <p:cNvSpPr/>
          <p:nvPr/>
        </p:nvSpPr>
        <p:spPr>
          <a:xfrm rot="16200000">
            <a:off x="8933338" y="1026808"/>
            <a:ext cx="169098" cy="5460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1" name="TextBox 60"/>
          <p:cNvSpPr txBox="1"/>
          <p:nvPr/>
        </p:nvSpPr>
        <p:spPr>
          <a:xfrm>
            <a:off x="5441186" y="1393264"/>
            <a:ext cx="9118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wordhit_3</a:t>
            </a:r>
            <a:endParaRPr lang="en-US" sz="1350" dirty="0"/>
          </a:p>
        </p:txBody>
      </p:sp>
      <p:sp>
        <p:nvSpPr>
          <p:cNvPr id="62" name="TextBox 61"/>
          <p:cNvSpPr txBox="1"/>
          <p:nvPr/>
        </p:nvSpPr>
        <p:spPr>
          <a:xfrm>
            <a:off x="2725263" y="1391926"/>
            <a:ext cx="9118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wordhit_1</a:t>
            </a:r>
            <a:endParaRPr lang="en-US" sz="1350" dirty="0"/>
          </a:p>
        </p:txBody>
      </p:sp>
      <p:sp>
        <p:nvSpPr>
          <p:cNvPr id="63" name="TextBox 62"/>
          <p:cNvSpPr txBox="1"/>
          <p:nvPr/>
        </p:nvSpPr>
        <p:spPr>
          <a:xfrm>
            <a:off x="6232545" y="1391926"/>
            <a:ext cx="9118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wordhit_4</a:t>
            </a:r>
            <a:endParaRPr lang="en-US" sz="1350" dirty="0"/>
          </a:p>
        </p:txBody>
      </p:sp>
      <p:sp>
        <p:nvSpPr>
          <p:cNvPr id="64" name="TextBox 63"/>
          <p:cNvSpPr txBox="1"/>
          <p:nvPr/>
        </p:nvSpPr>
        <p:spPr>
          <a:xfrm>
            <a:off x="8621415" y="1384371"/>
            <a:ext cx="9118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wordhit_5</a:t>
            </a:r>
            <a:endParaRPr lang="en-US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2245006" y="3077901"/>
            <a:ext cx="797507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1600" dirty="0"/>
              <a:t>One </a:t>
            </a:r>
            <a:r>
              <a:rPr lang="en-US" sz="1600" dirty="0" smtClean="0"/>
              <a:t>word in </a:t>
            </a:r>
            <a:r>
              <a:rPr lang="en-US" sz="1600" dirty="0"/>
              <a:t>query could have multiple </a:t>
            </a:r>
            <a:r>
              <a:rPr lang="en-US" sz="1600" dirty="0"/>
              <a:t>match </a:t>
            </a:r>
            <a:r>
              <a:rPr lang="en-US" sz="1600" dirty="0"/>
              <a:t>on the reference, </a:t>
            </a:r>
            <a:r>
              <a:rPr lang="en-US" sz="1600" dirty="0"/>
              <a:t>each </a:t>
            </a:r>
            <a:r>
              <a:rPr lang="en-US" sz="1600" dirty="0"/>
              <a:t>hit </a:t>
            </a:r>
            <a:r>
              <a:rPr lang="en-US" sz="1600" dirty="0"/>
              <a:t>will form a </a:t>
            </a:r>
            <a:r>
              <a:rPr lang="en-US" sz="1600" dirty="0" err="1" smtClean="0"/>
              <a:t>wordhit</a:t>
            </a:r>
            <a:endParaRPr lang="en-US" sz="1600" dirty="0" smtClean="0"/>
          </a:p>
          <a:p>
            <a:pPr marL="457200" indent="-457200">
              <a:buAutoNum type="arabicPeriod"/>
            </a:pPr>
            <a:r>
              <a:rPr lang="en-US" sz="1600" dirty="0" smtClean="0"/>
              <a:t>Words may have overlaps between each others</a:t>
            </a:r>
            <a:endParaRPr lang="en-US" sz="1600" dirty="0"/>
          </a:p>
          <a:p>
            <a:pPr marL="457200" indent="-457200">
              <a:buAutoNum type="arabicPeriod"/>
            </a:pPr>
            <a:endParaRPr lang="en-US" sz="1600" dirty="0"/>
          </a:p>
          <a:p>
            <a:pPr marL="457200" indent="-457200">
              <a:buAutoNum type="arabicPeriod"/>
            </a:pPr>
            <a:r>
              <a:rPr lang="en-US" sz="1600" dirty="0"/>
              <a:t>Word</a:t>
            </a:r>
          </a:p>
          <a:p>
            <a:pPr marL="914400" lvl="1" indent="-457200">
              <a:buAutoNum type="arabicPeriod"/>
            </a:pPr>
            <a:r>
              <a:rPr lang="en-US" sz="1600" dirty="0" err="1"/>
              <a:t>wordID</a:t>
            </a:r>
            <a:endParaRPr lang="en-US" sz="1600" dirty="0"/>
          </a:p>
          <a:p>
            <a:pPr marL="914400" lvl="1" indent="-457200">
              <a:buAutoNum type="arabicPeriod"/>
            </a:pPr>
            <a:r>
              <a:rPr lang="en-US" sz="1600" dirty="0"/>
              <a:t>length</a:t>
            </a:r>
          </a:p>
          <a:p>
            <a:pPr marL="914400" lvl="1" indent="-457200">
              <a:buAutoNum type="arabicPeriod"/>
            </a:pPr>
            <a:r>
              <a:rPr lang="en-US" sz="1600" dirty="0"/>
              <a:t>substring(</a:t>
            </a:r>
            <a:r>
              <a:rPr lang="en-US" sz="1600" dirty="0" err="1"/>
              <a:t>seq</a:t>
            </a:r>
            <a:r>
              <a:rPr lang="en-US" sz="1600" dirty="0"/>
              <a:t>, </a:t>
            </a:r>
            <a:r>
              <a:rPr lang="en-US" sz="1600" dirty="0" err="1"/>
              <a:t>r_seq</a:t>
            </a:r>
            <a:r>
              <a:rPr lang="en-US" sz="1600" dirty="0"/>
              <a:t>)</a:t>
            </a:r>
          </a:p>
          <a:p>
            <a:pPr marL="914400" lvl="1" indent="-457200">
              <a:buAutoNum type="arabicPeriod"/>
            </a:pPr>
            <a:r>
              <a:rPr lang="en-US" sz="1600" dirty="0" err="1"/>
              <a:t>query_pos</a:t>
            </a:r>
            <a:r>
              <a:rPr lang="en-US" sz="1600" dirty="0"/>
              <a:t> (</a:t>
            </a:r>
            <a:r>
              <a:rPr lang="en-US" sz="1600" dirty="0" err="1"/>
              <a:t>query_pos</a:t>
            </a:r>
            <a:r>
              <a:rPr lang="en-US" sz="1600" dirty="0"/>
              <a:t>, </a:t>
            </a:r>
            <a:r>
              <a:rPr lang="en-US" sz="1600" dirty="0" err="1"/>
              <a:t>r_query_pos</a:t>
            </a:r>
            <a:r>
              <a:rPr lang="en-US" sz="1600" dirty="0"/>
              <a:t>)</a:t>
            </a:r>
          </a:p>
          <a:p>
            <a:pPr marL="914400" lvl="1" indent="-457200">
              <a:buAutoNum type="arabicPeriod"/>
            </a:pPr>
            <a:r>
              <a:rPr lang="en-US" sz="1600" dirty="0"/>
              <a:t>number of </a:t>
            </a:r>
            <a:r>
              <a:rPr lang="en-US" sz="1600" dirty="0" err="1"/>
              <a:t>wordhit</a:t>
            </a:r>
            <a:r>
              <a:rPr lang="en-US" sz="1600" dirty="0"/>
              <a:t> generated(</a:t>
            </a:r>
            <a:r>
              <a:rPr lang="en-US" sz="1600" dirty="0" err="1"/>
              <a:t>num_occ</a:t>
            </a:r>
            <a:r>
              <a:rPr lang="en-US" sz="1600" dirty="0"/>
              <a:t>)</a:t>
            </a:r>
          </a:p>
          <a:p>
            <a:pPr marL="914400" lvl="1" indent="-457200">
              <a:buAutoNum type="arabicPeriod"/>
            </a:pPr>
            <a:endParaRPr lang="en-US" sz="1600" dirty="0"/>
          </a:p>
          <a:p>
            <a:pPr marL="457200" indent="-457200">
              <a:buAutoNum type="arabicPeriod"/>
            </a:pPr>
            <a:r>
              <a:rPr lang="en-US" sz="1600" dirty="0" err="1"/>
              <a:t>WordHit</a:t>
            </a:r>
            <a:endParaRPr lang="en-US" sz="1600" dirty="0"/>
          </a:p>
          <a:p>
            <a:pPr marL="914400" lvl="1" indent="-457200">
              <a:buAutoNum type="arabicPeriod"/>
            </a:pPr>
            <a:r>
              <a:rPr lang="en-US" sz="1600" dirty="0"/>
              <a:t>corresponding </a:t>
            </a:r>
            <a:r>
              <a:rPr lang="en-US" sz="1600" dirty="0" err="1"/>
              <a:t>wordID</a:t>
            </a:r>
            <a:endParaRPr lang="en-US" sz="1600" dirty="0"/>
          </a:p>
          <a:p>
            <a:pPr marL="914400" lvl="1" indent="-457200">
              <a:buAutoNum type="arabicPeriod"/>
            </a:pPr>
            <a:r>
              <a:rPr lang="en-US" sz="1600" dirty="0" err="1"/>
              <a:t>query_pos</a:t>
            </a:r>
            <a:endParaRPr lang="en-US" sz="1600" dirty="0"/>
          </a:p>
          <a:p>
            <a:pPr marL="914400" lvl="1" indent="-457200">
              <a:buAutoNum type="arabicPeriod"/>
            </a:pPr>
            <a:r>
              <a:rPr lang="en-US" sz="1600" dirty="0" err="1"/>
              <a:t>ref_pos</a:t>
            </a:r>
            <a:endParaRPr lang="en-US" sz="1600" dirty="0"/>
          </a:p>
          <a:p>
            <a:pPr marL="457200" indent="-457200">
              <a:buAutoNum type="arabicPeriod"/>
            </a:pP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3609310" y="2385789"/>
            <a:ext cx="4874361" cy="313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TextBox 21"/>
          <p:cNvSpPr txBox="1"/>
          <p:nvPr/>
        </p:nvSpPr>
        <p:spPr>
          <a:xfrm>
            <a:off x="2606673" y="2385788"/>
            <a:ext cx="895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Query: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3610457" y="2381178"/>
            <a:ext cx="1431702" cy="3151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Word 1</a:t>
            </a:r>
            <a:endParaRPr lang="en-US" sz="1350" dirty="0"/>
          </a:p>
        </p:txBody>
      </p:sp>
      <p:sp>
        <p:nvSpPr>
          <p:cNvPr id="33" name="Rectangle 32"/>
          <p:cNvSpPr/>
          <p:nvPr/>
        </p:nvSpPr>
        <p:spPr>
          <a:xfrm>
            <a:off x="5042159" y="2381177"/>
            <a:ext cx="1431702" cy="3151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Word 2</a:t>
            </a:r>
            <a:endParaRPr lang="en-US" altLang="zh-CN" sz="1350" dirty="0"/>
          </a:p>
        </p:txBody>
      </p:sp>
      <p:sp>
        <p:nvSpPr>
          <p:cNvPr id="34" name="Rectangle 33"/>
          <p:cNvSpPr/>
          <p:nvPr/>
        </p:nvSpPr>
        <p:spPr>
          <a:xfrm>
            <a:off x="6473861" y="2381177"/>
            <a:ext cx="1431702" cy="3151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Word 3</a:t>
            </a:r>
            <a:endParaRPr lang="en-US" altLang="zh-CN" sz="1350" dirty="0"/>
          </a:p>
        </p:txBody>
      </p:sp>
      <p:sp>
        <p:nvSpPr>
          <p:cNvPr id="35" name="Rectangle 34"/>
          <p:cNvSpPr/>
          <p:nvPr/>
        </p:nvSpPr>
        <p:spPr>
          <a:xfrm>
            <a:off x="7905563" y="2381177"/>
            <a:ext cx="1431702" cy="3151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Word 4</a:t>
            </a:r>
            <a:endParaRPr lang="en-US" altLang="zh-CN" sz="1350" dirty="0"/>
          </a:p>
        </p:txBody>
      </p:sp>
      <p:cxnSp>
        <p:nvCxnSpPr>
          <p:cNvPr id="4" name="Straight Arrow Connector 3"/>
          <p:cNvCxnSpPr>
            <a:stCxn id="32" idx="0"/>
            <a:endCxn id="50" idx="2"/>
          </p:cNvCxnSpPr>
          <p:nvPr/>
        </p:nvCxnSpPr>
        <p:spPr>
          <a:xfrm flipH="1" flipV="1">
            <a:off x="3140998" y="1176019"/>
            <a:ext cx="1185310" cy="120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2" idx="0"/>
            <a:endCxn id="52" idx="2"/>
          </p:cNvCxnSpPr>
          <p:nvPr/>
        </p:nvCxnSpPr>
        <p:spPr>
          <a:xfrm flipV="1">
            <a:off x="4326308" y="1176019"/>
            <a:ext cx="1696142" cy="120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3" idx="0"/>
            <a:endCxn id="51" idx="2"/>
          </p:cNvCxnSpPr>
          <p:nvPr/>
        </p:nvCxnSpPr>
        <p:spPr>
          <a:xfrm flipH="1" flipV="1">
            <a:off x="3860218" y="1176019"/>
            <a:ext cx="1897792" cy="1205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4" idx="0"/>
            <a:endCxn id="53" idx="2"/>
          </p:cNvCxnSpPr>
          <p:nvPr/>
        </p:nvCxnSpPr>
        <p:spPr>
          <a:xfrm flipH="1" flipV="1">
            <a:off x="6367225" y="1176019"/>
            <a:ext cx="822487" cy="1205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5" idx="0"/>
          </p:cNvCxnSpPr>
          <p:nvPr/>
        </p:nvCxnSpPr>
        <p:spPr>
          <a:xfrm flipV="1">
            <a:off x="8621414" y="934618"/>
            <a:ext cx="391286" cy="144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68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69</Words>
  <Application>Microsoft Macintosh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DengXian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2016-06-13T19:59:39Z</dcterms:created>
  <dcterms:modified xsi:type="dcterms:W3CDTF">2016-06-13T20:01:41Z</dcterms:modified>
</cp:coreProperties>
</file>