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1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B295-4652-B441-8D23-93089606C5CA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06" autoAdjust="0"/>
  </p:normalViewPr>
  <p:slideViewPr>
    <p:cSldViewPr snapToGrid="0" snapToObjects="1">
      <p:cViewPr varScale="1">
        <p:scale>
          <a:sx n="115" d="100"/>
          <a:sy n="115" d="100"/>
        </p:scale>
        <p:origin x="-14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FCA6F-234D-AE40-BFA1-9414A5A22271}" type="datetime1">
              <a:rPr lang="en-US" smtClean="0"/>
              <a:t>11/11/13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77FE4-9EA5-4647-B644-010E99C32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074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641E6-8F86-ED46-8E8C-1BDDA3C7A863}" type="datetime1">
              <a:rPr lang="en-US" smtClean="0"/>
              <a:t>11/11/13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F1629-35A7-B149-9E44-FCD098C0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972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F1629-35A7-B149-9E44-FCD098C059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173B-E027-B746-895B-311FDA0D72D3}" type="datetime2">
              <a:rPr lang="en-US" smtClean="0"/>
              <a:t>Monday 11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EF4D-6E88-A144-BB6B-EB92F2FF21D8}" type="datetime2">
              <a:rPr lang="en-US" smtClean="0"/>
              <a:t>Monday 11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F38B-EC43-5646-9F76-0B57DEC95471}" type="datetime2">
              <a:rPr lang="en-US" smtClean="0"/>
              <a:t>Monday 11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C016-7B68-A44C-907E-E68C841E31AA}" type="datetime2">
              <a:rPr lang="en-US" smtClean="0"/>
              <a:t>Monday 11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6254750" y="2116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FB78-2EBB-FD4C-9034-19F398E67BF1}" type="datetime2">
              <a:rPr lang="en-US" smtClean="0"/>
              <a:t>Monday 11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F8D5-DBF4-7246-BB3F-8D155BD26DDB}" type="datetime2">
              <a:rPr lang="en-US" smtClean="0"/>
              <a:t>Monday 11 November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C9B2-212C-0E42-B084-86FA07F0304A}" type="datetime2">
              <a:rPr lang="en-US" smtClean="0"/>
              <a:t>Monday 11 November 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93F5-C43E-5E49-B954-73EA5C012A2D}" type="datetime2">
              <a:rPr lang="en-US" smtClean="0"/>
              <a:t>Monday 11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FA63-687E-C644-AF73-1CDA73D0ABA2}" type="datetime2">
              <a:rPr lang="en-US" smtClean="0"/>
              <a:t>Monday 11 November 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02B1A-8A14-0743-AC0A-F392D3A1442E}" type="datetime2">
              <a:rPr lang="en-US" smtClean="0"/>
              <a:t>Monday 11 November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2BF1-187B-A546-ADA8-B04616B0269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088F-D31D-9745-8C6D-416DD6F43A0C}" type="datetime2">
              <a:rPr lang="en-US" smtClean="0"/>
              <a:t>Monday 11 November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935567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2004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C767891-FCDA-5942-9E02-9025425D59B2}" type="datetime2">
              <a:rPr lang="en-US" smtClean="0"/>
              <a:t>Monday 11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MLMQ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57B2308-30A8-9242-AB00-DAE35BE06AD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1294732"/>
            <a:ext cx="7408333" cy="483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2" r:id="rId1"/>
    <p:sldLayoutId id="2147484173" r:id="rId2"/>
    <p:sldLayoutId id="2147484174" r:id="rId3"/>
    <p:sldLayoutId id="2147484175" r:id="rId4"/>
    <p:sldLayoutId id="2147484176" r:id="rId5"/>
    <p:sldLayoutId id="2147484177" r:id="rId6"/>
    <p:sldLayoutId id="2147484178" r:id="rId7"/>
    <p:sldLayoutId id="2147484179" r:id="rId8"/>
    <p:sldLayoutId id="2147484180" r:id="rId9"/>
    <p:sldLayoutId id="2147484181" r:id="rId10"/>
    <p:sldLayoutId id="2147484182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MLMQ</a:t>
            </a:r>
            <a:br>
              <a:rPr lang="en-US" dirty="0" smtClean="0"/>
            </a:br>
            <a:r>
              <a:rPr lang="en-US" dirty="0" smtClean="0"/>
              <a:t>Mat Luke Message Queuing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Advanced </a:t>
            </a:r>
            <a:r>
              <a:rPr lang="en-US" dirty="0"/>
              <a:t>Systems Lab – Milestone 1 &amp; </a:t>
            </a:r>
            <a:r>
              <a:rPr lang="en-US" dirty="0" smtClean="0"/>
              <a:t>2</a:t>
            </a:r>
          </a:p>
          <a:p>
            <a:r>
              <a:rPr lang="en-US" dirty="0" smtClean="0"/>
              <a:t>Matthias </a:t>
            </a:r>
            <a:r>
              <a:rPr lang="en-US" dirty="0" err="1" smtClean="0"/>
              <a:t>Ganz</a:t>
            </a:r>
            <a:r>
              <a:rPr lang="en-US" dirty="0" smtClean="0"/>
              <a:t> &amp; Lukas Elmer</a:t>
            </a:r>
          </a:p>
          <a:p>
            <a:r>
              <a:rPr lang="en-US" dirty="0" smtClean="0"/>
              <a:t>HS 2013/2014</a:t>
            </a:r>
          </a:p>
          <a:p>
            <a:r>
              <a:rPr lang="en-US" dirty="0" smtClean="0"/>
              <a:t>ETHZ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D148-DAA4-9F4F-B52E-5F21D03F4FAF}" type="datetime2">
              <a:rPr lang="en-US" smtClean="0"/>
              <a:t>Monday 11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7430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</a:p>
          <a:p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System Overview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Message System</a:t>
            </a:r>
          </a:p>
          <a:p>
            <a:pPr lvl="1"/>
            <a:r>
              <a:rPr lang="en-US" dirty="0" smtClean="0"/>
              <a:t>Client / Broker Communication</a:t>
            </a:r>
          </a:p>
          <a:p>
            <a:pPr lvl="1"/>
            <a:r>
              <a:rPr lang="en-US" dirty="0"/>
              <a:t>Design </a:t>
            </a:r>
            <a:r>
              <a:rPr lang="en-US" dirty="0" smtClean="0"/>
              <a:t>Decisions</a:t>
            </a:r>
          </a:p>
          <a:p>
            <a:r>
              <a:rPr lang="en-US" dirty="0" smtClean="0"/>
              <a:t>Experiments</a:t>
            </a:r>
          </a:p>
          <a:p>
            <a:pPr lvl="1"/>
            <a:r>
              <a:rPr lang="en-US" dirty="0" err="1" smtClean="0"/>
              <a:t>Testmaster</a:t>
            </a:r>
            <a:endParaRPr lang="en-US" dirty="0" smtClean="0"/>
          </a:p>
          <a:p>
            <a:pPr lvl="1"/>
            <a:r>
              <a:rPr lang="en-US" dirty="0" smtClean="0"/>
              <a:t>Setup</a:t>
            </a:r>
          </a:p>
          <a:p>
            <a:pPr lvl="1"/>
            <a:r>
              <a:rPr lang="en-US" dirty="0" smtClean="0"/>
              <a:t>Factors</a:t>
            </a:r>
            <a:endParaRPr lang="en-US" dirty="0"/>
          </a:p>
          <a:p>
            <a:pPr lvl="1"/>
            <a:r>
              <a:rPr lang="en-US" dirty="0"/>
              <a:t>2h Test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k</a:t>
            </a:r>
            <a:r>
              <a:rPr lang="en-US" dirty="0" smtClean="0"/>
              <a:t> Test</a:t>
            </a:r>
          </a:p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E183-9360-AB4B-BC2B-BFF7ED076B94}" type="datetime2">
              <a:rPr lang="en-US" smtClean="0"/>
              <a:t>Monday 11 November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70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C016-7B68-A44C-907E-E68C841E31AA}" type="datetime2">
              <a:rPr lang="en-US" smtClean="0"/>
              <a:t>Monday 11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79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20</TotalTime>
  <Words>53</Words>
  <Application>Microsoft Macintosh PowerPoint</Application>
  <PresentationFormat>On-screen Show (4:3)</PresentationFormat>
  <Paragraphs>30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Waveform</vt:lpstr>
      <vt:lpstr>MLMQ Mat Luke Message Queuing</vt:lpstr>
      <vt:lpstr>Agenda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ASL</dc:title>
  <dc:creator>Lukas Elmer</dc:creator>
  <cp:lastModifiedBy>Lukas Elmer</cp:lastModifiedBy>
  <cp:revision>17</cp:revision>
  <dcterms:created xsi:type="dcterms:W3CDTF">2013-11-11T17:38:36Z</dcterms:created>
  <dcterms:modified xsi:type="dcterms:W3CDTF">2013-11-11T17:59:27Z</dcterms:modified>
</cp:coreProperties>
</file>