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62" r:id="rId9"/>
    <p:sldId id="26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B295-4652-B441-8D23-93089606C5CA}">
          <p14:sldIdLst>
            <p14:sldId id="256"/>
            <p14:sldId id="257"/>
            <p14:sldId id="263"/>
            <p14:sldId id="258"/>
            <p14:sldId id="259"/>
            <p14:sldId id="261"/>
            <p14:sldId id="264"/>
            <p14:sldId id="262"/>
            <p14:sldId id="260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A6F-234D-AE40-BFA1-9414A5A22271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7FE4-9EA5-4647-B644-010E99C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41E6-8F86-ED46-8E8C-1BDDA3C7A863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1629-35A7-B149-9E44-FCD098C0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73B-E027-B746-895B-311FDA0D72D3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EF4D-6E88-A144-BB6B-EB92F2FF21D8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38B-EC43-5646-9F76-0B57DEC95471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4750" y="2116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FB78-2EBB-FD4C-9034-19F398E67BF1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F8D5-DBF4-7246-BB3F-8D155BD26DDB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C9B2-212C-0E42-B084-86FA07F0304A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93F5-C43E-5E49-B954-73EA5C012A2D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FA63-687E-C644-AF73-1CDA73D0ABA2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2B1A-8A14-0743-AC0A-F392D3A1442E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2BF1-187B-A546-ADA8-B04616B026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088F-D31D-9745-8C6D-416DD6F43A0C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935567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004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767891-FCDA-5942-9E02-9025425D59B2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MLMQ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7B2308-30A8-9242-AB00-DAE35BE06AD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1294732"/>
            <a:ext cx="7408333" cy="483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MLMQ</a:t>
            </a:r>
            <a:br>
              <a:rPr lang="en-US" dirty="0" smtClean="0"/>
            </a:br>
            <a:r>
              <a:rPr lang="en-US" dirty="0" smtClean="0"/>
              <a:t>Mat Luke Message Queuing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Systems Lab – Milestone 1 &amp;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Matthias </a:t>
            </a:r>
            <a:r>
              <a:rPr lang="en-US" dirty="0" err="1" smtClean="0"/>
              <a:t>Ganz</a:t>
            </a:r>
            <a:r>
              <a:rPr lang="en-US" dirty="0" smtClean="0"/>
              <a:t> &amp; Lukas Elmer</a:t>
            </a:r>
          </a:p>
          <a:p>
            <a:r>
              <a:rPr lang="en-US" dirty="0" smtClean="0"/>
              <a:t>HS 2013/2014</a:t>
            </a:r>
          </a:p>
          <a:p>
            <a:r>
              <a:rPr lang="en-US" dirty="0" smtClean="0"/>
              <a:t>ETHZ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148-DAA4-9F4F-B52E-5F21D03F4FAF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3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2h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1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sometimes rather high variance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More stable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“In 95% of the cases, the response time for XXXX will be below </a:t>
            </a:r>
            <a:r>
              <a:rPr lang="en-US" dirty="0" err="1" smtClean="0"/>
              <a:t>YYYms</a:t>
            </a:r>
            <a:r>
              <a:rPr lang="en-US" dirty="0" smtClean="0"/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about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(Design Decisions)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(Factors</a:t>
            </a:r>
            <a:r>
              <a:rPr lang="en-US" dirty="0" smtClean="0"/>
              <a:t>) (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Test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2h Trace</a:t>
            </a:r>
          </a:p>
          <a:p>
            <a:r>
              <a:rPr lang="en-US" dirty="0" smtClean="0"/>
              <a:t>Lessons Learned about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E183-9360-AB4B-BC2B-BFF7ED076B9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ystem-overview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71" b="-15371"/>
          <a:stretch>
            <a:fillRect/>
          </a:stretch>
        </p:blipFill>
        <p:spPr>
          <a:xfrm>
            <a:off x="871538" y="1295400"/>
            <a:ext cx="7408862" cy="48307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Monday 11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7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roker-threading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74" b="-27774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</a:t>
            </a:r>
            <a:r>
              <a:rPr lang="en-US" dirty="0" smtClean="0"/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7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stsystem-overview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1680" r="23374" b="4931"/>
          <a:stretch/>
        </p:blipFill>
        <p:spPr>
          <a:xfrm>
            <a:off x="1556573" y="1590271"/>
            <a:ext cx="6030853" cy="43069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C016-7B68-A44C-907E-E68C841E31A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0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961</TotalTime>
  <Words>155</Words>
  <Application>Microsoft Macintosh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MLMQ Mat Luke Message Queuing</vt:lpstr>
      <vt:lpstr>Agenda</vt:lpstr>
      <vt:lpstr>Design</vt:lpstr>
      <vt:lpstr>Design - Overview</vt:lpstr>
      <vt:lpstr>Design - Middleware</vt:lpstr>
      <vt:lpstr>Design - Database</vt:lpstr>
      <vt:lpstr>Design - Interfaces</vt:lpstr>
      <vt:lpstr>Experiments</vt:lpstr>
      <vt:lpstr>Experiments - Setup</vt:lpstr>
      <vt:lpstr>Experiments - Summary</vt:lpstr>
      <vt:lpstr>Experiments - Results</vt:lpstr>
      <vt:lpstr>Experiments – 2h Trace</vt:lpstr>
      <vt:lpstr>Lessons Learned about the System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</dc:title>
  <dc:creator>Lukas Elmer</dc:creator>
  <cp:lastModifiedBy>Lukas Elmer</cp:lastModifiedBy>
  <cp:revision>43</cp:revision>
  <dcterms:created xsi:type="dcterms:W3CDTF">2013-11-11T17:38:36Z</dcterms:created>
  <dcterms:modified xsi:type="dcterms:W3CDTF">2013-11-12T09:40:29Z</dcterms:modified>
</cp:coreProperties>
</file>