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3" r:id="rId4"/>
    <p:sldId id="258" r:id="rId5"/>
    <p:sldId id="259" r:id="rId6"/>
    <p:sldId id="261" r:id="rId7"/>
    <p:sldId id="264" r:id="rId8"/>
    <p:sldId id="262" r:id="rId9"/>
    <p:sldId id="260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B295-4652-B441-8D23-93089606C5CA}">
          <p14:sldIdLst>
            <p14:sldId id="256"/>
            <p14:sldId id="257"/>
            <p14:sldId id="263"/>
            <p14:sldId id="258"/>
            <p14:sldId id="259"/>
            <p14:sldId id="261"/>
            <p14:sldId id="264"/>
            <p14:sldId id="262"/>
            <p14:sldId id="260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CA6F-234D-AE40-BFA1-9414A5A22271}" type="datetime1">
              <a:rPr lang="en-US" smtClean="0"/>
              <a:t>11/11/13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77FE4-9EA5-4647-B644-010E99C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641E6-8F86-ED46-8E8C-1BDDA3C7A863}" type="datetime1">
              <a:rPr lang="en-US" smtClean="0"/>
              <a:t>11/11/13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F1629-35A7-B149-9E44-FCD098C0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7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1629-35A7-B149-9E44-FCD098C059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C393-8F08-6646-8AFC-DBD8F856E782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E73-AF49-134F-BE0A-11815868C76B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4388-52E8-864C-A783-95CAD7816AE5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00E8-960B-434E-9710-0EFC96982CF8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6254750" y="2116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5CD7-4F19-1847-B868-CDE0868CFA03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4ACD-7E3B-114C-8A44-818B69A27A8B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9709-7843-5840-A153-D360E356AD10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89D5-FE7E-5946-8743-6579849CD5C6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76D1-FE2F-9546-99E5-AFCF9A1EF08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69A-6503-4844-8A79-18EB9412718B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2BF1-187B-A546-ADA8-B04616B0269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027-B64D-5D45-A5EB-9DB6BD0E46C2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935567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004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0A033D-2CD1-C04D-A677-A38261D9801F}" type="datetime2">
              <a:rPr lang="en-US" smtClean="0"/>
              <a:t>Tuesday 12 November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MLMQ - ASL HS 13/14 - ETHZ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57B2308-30A8-9242-AB00-DAE35BE06A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1294732"/>
            <a:ext cx="7408333" cy="483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MLMQ</a:t>
            </a:r>
            <a:br>
              <a:rPr lang="en-US" dirty="0" smtClean="0"/>
            </a:br>
            <a:r>
              <a:rPr lang="en-US" dirty="0" smtClean="0"/>
              <a:t>Mat Luke Message Queuing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Advanced </a:t>
            </a:r>
            <a:r>
              <a:rPr lang="en-US" dirty="0"/>
              <a:t>Systems Lab – Milestone </a:t>
            </a:r>
            <a:r>
              <a:rPr lang="en-US" dirty="0" smtClean="0"/>
              <a:t>1</a:t>
            </a:r>
          </a:p>
          <a:p>
            <a:r>
              <a:rPr lang="en-US" dirty="0" smtClean="0"/>
              <a:t>Matthias </a:t>
            </a:r>
            <a:r>
              <a:rPr lang="en-US" dirty="0" err="1" smtClean="0"/>
              <a:t>Ganz</a:t>
            </a:r>
            <a:r>
              <a:rPr lang="en-US" dirty="0" smtClean="0"/>
              <a:t> &amp; Lukas Elmer</a:t>
            </a:r>
          </a:p>
          <a:p>
            <a:r>
              <a:rPr lang="en-US" dirty="0" smtClean="0"/>
              <a:t>HS 13/14</a:t>
            </a:r>
          </a:p>
          <a:p>
            <a:r>
              <a:rPr lang="en-US" dirty="0" smtClean="0"/>
              <a:t>ETHZ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4DAB-225D-3F47-8143-0FE8F68490F5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430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37AF-35AD-2747-AB6F-627B1AFEC256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-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5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D0DC-BB1B-8D44-A75A-A066D117F03D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-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E8E2-D429-A04A-9788-2B52011B367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– 2h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1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Fast and stable</a:t>
            </a:r>
          </a:p>
          <a:p>
            <a:pPr lvl="1"/>
            <a:r>
              <a:rPr lang="en-US" dirty="0" smtClean="0"/>
              <a:t>High variance when system is overloaded</a:t>
            </a:r>
          </a:p>
          <a:p>
            <a:r>
              <a:rPr lang="en-US" dirty="0" smtClean="0"/>
              <a:t>Scales</a:t>
            </a:r>
          </a:p>
          <a:p>
            <a:pPr lvl="1"/>
            <a:r>
              <a:rPr lang="en-US" dirty="0" smtClean="0"/>
              <a:t>Bottleneck: Database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More stable</a:t>
            </a:r>
          </a:p>
          <a:p>
            <a:pPr lvl="1"/>
            <a:r>
              <a:rPr lang="en-US" dirty="0" smtClean="0"/>
              <a:t>Faster</a:t>
            </a:r>
          </a:p>
          <a:p>
            <a:r>
              <a:rPr lang="en-US" dirty="0" smtClean="0"/>
              <a:t>Statements like “In 95% of the cases, the response time for XXXX will be below </a:t>
            </a:r>
            <a:r>
              <a:rPr lang="en-US" dirty="0" err="1" smtClean="0"/>
              <a:t>YYYms</a:t>
            </a:r>
            <a:r>
              <a:rPr lang="en-US" dirty="0" smtClean="0"/>
              <a:t>” possible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753E-4C68-FB45-B840-538DA970D939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about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6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1774-9E15-0747-B037-09BDD2E11EBC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6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(Design Decisions)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Results </a:t>
            </a:r>
            <a:r>
              <a:rPr lang="en-US" dirty="0"/>
              <a:t>(Factors</a:t>
            </a:r>
            <a:r>
              <a:rPr lang="en-US" dirty="0" smtClean="0"/>
              <a:t>) (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Test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2h Trace</a:t>
            </a:r>
          </a:p>
          <a:p>
            <a:r>
              <a:rPr lang="en-US" dirty="0" smtClean="0"/>
              <a:t>Lessons Learned about the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0653-9F08-6748-BC30-F72B071DE240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7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75B5-6A25-2D45-8C8A-DD947253BF82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8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ystem-overview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71" b="-15371"/>
          <a:stretch>
            <a:fillRect/>
          </a:stretch>
        </p:blipFill>
        <p:spPr>
          <a:xfrm>
            <a:off x="871538" y="1295400"/>
            <a:ext cx="7408862" cy="483076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476E-D800-424B-B65F-23515A59B544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7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roker-threading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74" b="-27774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1F8A-7647-344E-BC71-1B713E5427C0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- </a:t>
            </a:r>
            <a:r>
              <a:rPr lang="en-US" dirty="0" smtClean="0"/>
              <a:t>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7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F410-F04B-1A48-B844-F1EDEDD75244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5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B5A3-CE31-DD4B-B760-F3FE9D4C3106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7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06A0-C6F4-A74A-9742-57B7FE2716B7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3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estsystem-overview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1680" r="23374" b="4931"/>
          <a:stretch/>
        </p:blipFill>
        <p:spPr>
          <a:xfrm>
            <a:off x="1556573" y="1590271"/>
            <a:ext cx="6030853" cy="430695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CEC-D3DE-EE41-9AA6-A99EE53834FE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-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07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980</TotalTime>
  <Words>275</Words>
  <Application>Microsoft Macintosh PowerPoint</Application>
  <PresentationFormat>On-screen Show (4:3)</PresentationFormat>
  <Paragraphs>82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MLMQ Mat Luke Message Queuing</vt:lpstr>
      <vt:lpstr>Agenda</vt:lpstr>
      <vt:lpstr>Design</vt:lpstr>
      <vt:lpstr>Design - Overview</vt:lpstr>
      <vt:lpstr>Design - Middleware</vt:lpstr>
      <vt:lpstr>Design - Database</vt:lpstr>
      <vt:lpstr>Design - Interfaces</vt:lpstr>
      <vt:lpstr>Experiments</vt:lpstr>
      <vt:lpstr>Experiments - Setup</vt:lpstr>
      <vt:lpstr>Experiments - Summary</vt:lpstr>
      <vt:lpstr>Experiments - Results</vt:lpstr>
      <vt:lpstr>Experiments – 2h Trace</vt:lpstr>
      <vt:lpstr>Lessons Learned about the System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</dc:title>
  <dc:creator>Lukas Elmer</dc:creator>
  <cp:lastModifiedBy>Lukas Elmer</cp:lastModifiedBy>
  <cp:revision>52</cp:revision>
  <dcterms:created xsi:type="dcterms:W3CDTF">2013-11-11T17:38:36Z</dcterms:created>
  <dcterms:modified xsi:type="dcterms:W3CDTF">2013-11-12T09:59:01Z</dcterms:modified>
</cp:coreProperties>
</file>