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notesMasterIdLst>
    <p:notesMasterId r:id="rId14"/>
  </p:notesMasterIdLst>
  <p:sldIdLst>
    <p:sldId id="449" r:id="rId2"/>
    <p:sldId id="458" r:id="rId3"/>
    <p:sldId id="461" r:id="rId4"/>
    <p:sldId id="460" r:id="rId5"/>
    <p:sldId id="459" r:id="rId6"/>
    <p:sldId id="432" r:id="rId7"/>
    <p:sldId id="441" r:id="rId8"/>
    <p:sldId id="462" r:id="rId9"/>
    <p:sldId id="457" r:id="rId10"/>
    <p:sldId id="463" r:id="rId11"/>
    <p:sldId id="464" r:id="rId12"/>
    <p:sldId id="44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897"/>
    <p:restoredTop sz="72381"/>
  </p:normalViewPr>
  <p:slideViewPr>
    <p:cSldViewPr snapToGrid="0" snapToObjects="1">
      <p:cViewPr varScale="1">
        <p:scale>
          <a:sx n="91" d="100"/>
          <a:sy n="9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C3D38-8B9F-3047-AEB8-BF8ACC6D5841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C3C26-AB2A-444A-ACB8-EDCD2DC55067}">
      <dgm:prSet phldrT="[文本]"/>
      <dgm:spPr/>
      <dgm:t>
        <a:bodyPr/>
        <a:lstStyle/>
        <a:p>
          <a:r>
            <a:rPr kumimoji="1" lang="en-US" altLang="zh-CN" dirty="0"/>
            <a:t>Baseline information (medical history, physical examination, Lab results, use of medications) will be collected. </a:t>
          </a:r>
          <a:endParaRPr lang="zh-CN" altLang="en-US" dirty="0"/>
        </a:p>
      </dgm:t>
    </dgm:pt>
    <dgm:pt modelId="{7B155820-12E1-6640-94EF-8CFF7E1A7927}" type="parTrans" cxnId="{7BFB00BE-8EA3-874E-A196-AB06AEB41907}">
      <dgm:prSet/>
      <dgm:spPr/>
      <dgm:t>
        <a:bodyPr/>
        <a:lstStyle/>
        <a:p>
          <a:endParaRPr lang="zh-CN" altLang="en-US"/>
        </a:p>
      </dgm:t>
    </dgm:pt>
    <dgm:pt modelId="{FC00C16A-C02E-D247-B0D2-AE58D0F40432}" type="sibTrans" cxnId="{7BFB00BE-8EA3-874E-A196-AB06AEB41907}">
      <dgm:prSet/>
      <dgm:spPr/>
      <dgm:t>
        <a:bodyPr/>
        <a:lstStyle/>
        <a:p>
          <a:endParaRPr lang="zh-CN" altLang="en-US"/>
        </a:p>
      </dgm:t>
    </dgm:pt>
    <dgm:pt modelId="{539B870A-F814-F842-9B0D-387D24804CA6}">
      <dgm:prSet/>
      <dgm:spPr/>
      <dgm:t>
        <a:bodyPr/>
        <a:lstStyle/>
        <a:p>
          <a:r>
            <a:rPr lang="en" altLang="zh-CN" dirty="0"/>
            <a:t>Whole blood collected and PBMC extracted.</a:t>
          </a:r>
        </a:p>
      </dgm:t>
    </dgm:pt>
    <dgm:pt modelId="{23968A30-E7F4-3C48-9213-8970B59469C7}" type="parTrans" cxnId="{BE3A918C-CC04-CC48-9702-186D374A8CB3}">
      <dgm:prSet/>
      <dgm:spPr/>
      <dgm:t>
        <a:bodyPr/>
        <a:lstStyle/>
        <a:p>
          <a:endParaRPr lang="zh-CN" altLang="en-US"/>
        </a:p>
      </dgm:t>
    </dgm:pt>
    <dgm:pt modelId="{D3E9F1DC-BBC7-1343-9E62-45F2DC6BCB9F}" type="sibTrans" cxnId="{BE3A918C-CC04-CC48-9702-186D374A8CB3}">
      <dgm:prSet/>
      <dgm:spPr/>
      <dgm:t>
        <a:bodyPr/>
        <a:lstStyle/>
        <a:p>
          <a:endParaRPr lang="zh-CN" altLang="en-US"/>
        </a:p>
      </dgm:t>
    </dgm:pt>
    <dgm:pt modelId="{0A0B8299-292F-6842-8641-5BA4E5B29D24}">
      <dgm:prSet/>
      <dgm:spPr/>
      <dgm:t>
        <a:bodyPr/>
        <a:lstStyle/>
        <a:p>
          <a:r>
            <a:rPr lang="en" altLang="zh-CN" dirty="0" err="1"/>
            <a:t>scRNA</a:t>
          </a:r>
          <a:r>
            <a:rPr lang="en" altLang="zh-CN" dirty="0"/>
            <a:t> sequencing, mapping, quantifications and quality control. </a:t>
          </a:r>
        </a:p>
      </dgm:t>
    </dgm:pt>
    <dgm:pt modelId="{B76A91FD-5072-BA49-9EC5-8C039F9C64C4}" type="parTrans" cxnId="{8517965E-7F0A-0A4B-8BCB-A5F98CE1FECB}">
      <dgm:prSet/>
      <dgm:spPr/>
      <dgm:t>
        <a:bodyPr/>
        <a:lstStyle/>
        <a:p>
          <a:endParaRPr lang="zh-CN" altLang="en-US"/>
        </a:p>
      </dgm:t>
    </dgm:pt>
    <dgm:pt modelId="{CD137D8B-0BB3-E045-9405-4AE830FC85C0}" type="sibTrans" cxnId="{8517965E-7F0A-0A4B-8BCB-A5F98CE1FECB}">
      <dgm:prSet/>
      <dgm:spPr/>
      <dgm:t>
        <a:bodyPr/>
        <a:lstStyle/>
        <a:p>
          <a:endParaRPr lang="zh-CN" altLang="en-US"/>
        </a:p>
      </dgm:t>
    </dgm:pt>
    <dgm:pt modelId="{A5C3A30A-4DB3-FB4B-B48C-E10CBEA74CEB}">
      <dgm:prSet/>
      <dgm:spPr/>
      <dgm:t>
        <a:bodyPr/>
        <a:lstStyle/>
        <a:p>
          <a:r>
            <a:rPr lang="en" altLang="zh-CN" dirty="0"/>
            <a:t>Differential gene expression and pathway enrichment analysis</a:t>
          </a:r>
        </a:p>
      </dgm:t>
    </dgm:pt>
    <dgm:pt modelId="{9444B93C-CDB8-1F41-B35C-AD963E44CBFF}" type="parTrans" cxnId="{66FFD087-5BF3-F745-941A-3D2862B275F1}">
      <dgm:prSet/>
      <dgm:spPr/>
      <dgm:t>
        <a:bodyPr/>
        <a:lstStyle/>
        <a:p>
          <a:endParaRPr lang="zh-CN" altLang="en-US"/>
        </a:p>
      </dgm:t>
    </dgm:pt>
    <dgm:pt modelId="{F3381A28-D232-764B-A410-72C07E3EA7F0}" type="sibTrans" cxnId="{66FFD087-5BF3-F745-941A-3D2862B275F1}">
      <dgm:prSet/>
      <dgm:spPr/>
      <dgm:t>
        <a:bodyPr/>
        <a:lstStyle/>
        <a:p>
          <a:endParaRPr lang="zh-CN" altLang="en-US"/>
        </a:p>
      </dgm:t>
    </dgm:pt>
    <dgm:pt modelId="{37670E71-3C4D-D743-99C0-DFA703F89361}">
      <dgm:prSet/>
      <dgm:spPr/>
      <dgm:t>
        <a:bodyPr/>
        <a:lstStyle/>
        <a:p>
          <a:r>
            <a:rPr lang="en" altLang="zh-CN" dirty="0"/>
            <a:t>Validation</a:t>
          </a:r>
          <a:r>
            <a:rPr lang="zh-CN" altLang="en-US" dirty="0"/>
            <a:t>（</a:t>
          </a:r>
          <a:r>
            <a:rPr lang="en-US" altLang="zh-CN" dirty="0"/>
            <a:t>clinical</a:t>
          </a:r>
          <a:r>
            <a:rPr lang="zh-CN" altLang="en-US" dirty="0"/>
            <a:t> </a:t>
          </a:r>
          <a:r>
            <a:rPr lang="en-US" altLang="zh-CN" dirty="0"/>
            <a:t>and basic study</a:t>
          </a:r>
          <a:r>
            <a:rPr lang="zh-CN" altLang="en-US" dirty="0"/>
            <a:t>）</a:t>
          </a:r>
          <a:endParaRPr lang="en" altLang="zh-CN" dirty="0"/>
        </a:p>
      </dgm:t>
    </dgm:pt>
    <dgm:pt modelId="{8181EA8A-30B1-3E43-8BAE-7EC2507F4D49}" type="parTrans" cxnId="{C707492E-F323-BB48-9DFE-76A79DC6B66A}">
      <dgm:prSet/>
      <dgm:spPr/>
      <dgm:t>
        <a:bodyPr/>
        <a:lstStyle/>
        <a:p>
          <a:endParaRPr lang="zh-CN" altLang="en-US"/>
        </a:p>
      </dgm:t>
    </dgm:pt>
    <dgm:pt modelId="{B45E4C0F-A1D3-7F4F-9A19-21CEC7CF2588}" type="sibTrans" cxnId="{C707492E-F323-BB48-9DFE-76A79DC6B66A}">
      <dgm:prSet/>
      <dgm:spPr/>
      <dgm:t>
        <a:bodyPr/>
        <a:lstStyle/>
        <a:p>
          <a:endParaRPr lang="zh-CN" altLang="en-US"/>
        </a:p>
      </dgm:t>
    </dgm:pt>
    <dgm:pt modelId="{374AE1D8-6DF6-DD4C-8372-6B6A2E043894}" type="pres">
      <dgm:prSet presAssocID="{212C3D38-8B9F-3047-AEB8-BF8ACC6D5841}" presName="Name0" presStyleCnt="0">
        <dgm:presLayoutVars>
          <dgm:dir/>
          <dgm:animLvl val="lvl"/>
          <dgm:resizeHandles val="exact"/>
        </dgm:presLayoutVars>
      </dgm:prSet>
      <dgm:spPr/>
    </dgm:pt>
    <dgm:pt modelId="{DA2BF2B6-EA0E-1C4B-84DF-95AFA95DCF0E}" type="pres">
      <dgm:prSet presAssocID="{37670E71-3C4D-D743-99C0-DFA703F89361}" presName="boxAndChildren" presStyleCnt="0"/>
      <dgm:spPr/>
    </dgm:pt>
    <dgm:pt modelId="{0B443ACE-E91C-3C41-A788-4ADBC8C0A3DF}" type="pres">
      <dgm:prSet presAssocID="{37670E71-3C4D-D743-99C0-DFA703F89361}" presName="parentTextBox" presStyleLbl="node1" presStyleIdx="0" presStyleCnt="5"/>
      <dgm:spPr/>
    </dgm:pt>
    <dgm:pt modelId="{7935E534-0227-C948-9CFC-4F851A93E5CD}" type="pres">
      <dgm:prSet presAssocID="{F3381A28-D232-764B-A410-72C07E3EA7F0}" presName="sp" presStyleCnt="0"/>
      <dgm:spPr/>
    </dgm:pt>
    <dgm:pt modelId="{4C47B034-8F73-5944-8DB8-6B2BE55B20D4}" type="pres">
      <dgm:prSet presAssocID="{A5C3A30A-4DB3-FB4B-B48C-E10CBEA74CEB}" presName="arrowAndChildren" presStyleCnt="0"/>
      <dgm:spPr/>
    </dgm:pt>
    <dgm:pt modelId="{5F8068AE-5846-A442-83E8-B88FB4AB47B1}" type="pres">
      <dgm:prSet presAssocID="{A5C3A30A-4DB3-FB4B-B48C-E10CBEA74CEB}" presName="parentTextArrow" presStyleLbl="node1" presStyleIdx="1" presStyleCnt="5"/>
      <dgm:spPr/>
    </dgm:pt>
    <dgm:pt modelId="{05FD2D11-6C12-5A45-B415-635A4A27B2A2}" type="pres">
      <dgm:prSet presAssocID="{CD137D8B-0BB3-E045-9405-4AE830FC85C0}" presName="sp" presStyleCnt="0"/>
      <dgm:spPr/>
    </dgm:pt>
    <dgm:pt modelId="{DAF62C2B-CAF3-5C48-9784-526BBC7DEE0E}" type="pres">
      <dgm:prSet presAssocID="{0A0B8299-292F-6842-8641-5BA4E5B29D24}" presName="arrowAndChildren" presStyleCnt="0"/>
      <dgm:spPr/>
    </dgm:pt>
    <dgm:pt modelId="{E937284B-4BA1-4049-B02C-B53ABD6A39E9}" type="pres">
      <dgm:prSet presAssocID="{0A0B8299-292F-6842-8641-5BA4E5B29D24}" presName="parentTextArrow" presStyleLbl="node1" presStyleIdx="2" presStyleCnt="5"/>
      <dgm:spPr/>
    </dgm:pt>
    <dgm:pt modelId="{9B0BF254-AD9C-DF4A-94D9-14E8AF0A2E1E}" type="pres">
      <dgm:prSet presAssocID="{D3E9F1DC-BBC7-1343-9E62-45F2DC6BCB9F}" presName="sp" presStyleCnt="0"/>
      <dgm:spPr/>
    </dgm:pt>
    <dgm:pt modelId="{310C3CDD-799B-0649-85DB-ECD43DF0558E}" type="pres">
      <dgm:prSet presAssocID="{539B870A-F814-F842-9B0D-387D24804CA6}" presName="arrowAndChildren" presStyleCnt="0"/>
      <dgm:spPr/>
    </dgm:pt>
    <dgm:pt modelId="{E335E510-6165-B54F-B851-9798D9122E36}" type="pres">
      <dgm:prSet presAssocID="{539B870A-F814-F842-9B0D-387D24804CA6}" presName="parentTextArrow" presStyleLbl="node1" presStyleIdx="3" presStyleCnt="5"/>
      <dgm:spPr/>
    </dgm:pt>
    <dgm:pt modelId="{EE6BF879-5CC8-B24D-ABF5-4C316B72EF6C}" type="pres">
      <dgm:prSet presAssocID="{FC00C16A-C02E-D247-B0D2-AE58D0F40432}" presName="sp" presStyleCnt="0"/>
      <dgm:spPr/>
    </dgm:pt>
    <dgm:pt modelId="{8EC9AE43-03E1-0F42-8D37-BBA857A95805}" type="pres">
      <dgm:prSet presAssocID="{BF9C3C26-AB2A-444A-ACB8-EDCD2DC55067}" presName="arrowAndChildren" presStyleCnt="0"/>
      <dgm:spPr/>
    </dgm:pt>
    <dgm:pt modelId="{F37EE0EA-7627-CD44-AA75-5076C9D94BC1}" type="pres">
      <dgm:prSet presAssocID="{BF9C3C26-AB2A-444A-ACB8-EDCD2DC55067}" presName="parentTextArrow" presStyleLbl="node1" presStyleIdx="4" presStyleCnt="5"/>
      <dgm:spPr/>
    </dgm:pt>
  </dgm:ptLst>
  <dgm:cxnLst>
    <dgm:cxn modelId="{A7144909-9074-F24E-B3BD-F4EDA48AA1C8}" type="presOf" srcId="{539B870A-F814-F842-9B0D-387D24804CA6}" destId="{E335E510-6165-B54F-B851-9798D9122E36}" srcOrd="0" destOrd="0" presId="urn:microsoft.com/office/officeart/2005/8/layout/process4"/>
    <dgm:cxn modelId="{C707492E-F323-BB48-9DFE-76A79DC6B66A}" srcId="{212C3D38-8B9F-3047-AEB8-BF8ACC6D5841}" destId="{37670E71-3C4D-D743-99C0-DFA703F89361}" srcOrd="4" destOrd="0" parTransId="{8181EA8A-30B1-3E43-8BAE-7EC2507F4D49}" sibTransId="{B45E4C0F-A1D3-7F4F-9A19-21CEC7CF2588}"/>
    <dgm:cxn modelId="{4614473D-43DB-9D4E-B31D-650C6A7CF038}" type="presOf" srcId="{212C3D38-8B9F-3047-AEB8-BF8ACC6D5841}" destId="{374AE1D8-6DF6-DD4C-8372-6B6A2E043894}" srcOrd="0" destOrd="0" presId="urn:microsoft.com/office/officeart/2005/8/layout/process4"/>
    <dgm:cxn modelId="{8517965E-7F0A-0A4B-8BCB-A5F98CE1FECB}" srcId="{212C3D38-8B9F-3047-AEB8-BF8ACC6D5841}" destId="{0A0B8299-292F-6842-8641-5BA4E5B29D24}" srcOrd="2" destOrd="0" parTransId="{B76A91FD-5072-BA49-9EC5-8C039F9C64C4}" sibTransId="{CD137D8B-0BB3-E045-9405-4AE830FC85C0}"/>
    <dgm:cxn modelId="{8FDC0572-D53A-0540-9348-71A8C4407A99}" type="presOf" srcId="{0A0B8299-292F-6842-8641-5BA4E5B29D24}" destId="{E937284B-4BA1-4049-B02C-B53ABD6A39E9}" srcOrd="0" destOrd="0" presId="urn:microsoft.com/office/officeart/2005/8/layout/process4"/>
    <dgm:cxn modelId="{A46B5881-27CE-7B4E-A512-CE818470BE99}" type="presOf" srcId="{BF9C3C26-AB2A-444A-ACB8-EDCD2DC55067}" destId="{F37EE0EA-7627-CD44-AA75-5076C9D94BC1}" srcOrd="0" destOrd="0" presId="urn:microsoft.com/office/officeart/2005/8/layout/process4"/>
    <dgm:cxn modelId="{66FFD087-5BF3-F745-941A-3D2862B275F1}" srcId="{212C3D38-8B9F-3047-AEB8-BF8ACC6D5841}" destId="{A5C3A30A-4DB3-FB4B-B48C-E10CBEA74CEB}" srcOrd="3" destOrd="0" parTransId="{9444B93C-CDB8-1F41-B35C-AD963E44CBFF}" sibTransId="{F3381A28-D232-764B-A410-72C07E3EA7F0}"/>
    <dgm:cxn modelId="{BE3A918C-CC04-CC48-9702-186D374A8CB3}" srcId="{212C3D38-8B9F-3047-AEB8-BF8ACC6D5841}" destId="{539B870A-F814-F842-9B0D-387D24804CA6}" srcOrd="1" destOrd="0" parTransId="{23968A30-E7F4-3C48-9213-8970B59469C7}" sibTransId="{D3E9F1DC-BBC7-1343-9E62-45F2DC6BCB9F}"/>
    <dgm:cxn modelId="{814DC099-5EF4-EC4F-B0DD-4546676BD2F4}" type="presOf" srcId="{A5C3A30A-4DB3-FB4B-B48C-E10CBEA74CEB}" destId="{5F8068AE-5846-A442-83E8-B88FB4AB47B1}" srcOrd="0" destOrd="0" presId="urn:microsoft.com/office/officeart/2005/8/layout/process4"/>
    <dgm:cxn modelId="{7BFB00BE-8EA3-874E-A196-AB06AEB41907}" srcId="{212C3D38-8B9F-3047-AEB8-BF8ACC6D5841}" destId="{BF9C3C26-AB2A-444A-ACB8-EDCD2DC55067}" srcOrd="0" destOrd="0" parTransId="{7B155820-12E1-6640-94EF-8CFF7E1A7927}" sibTransId="{FC00C16A-C02E-D247-B0D2-AE58D0F40432}"/>
    <dgm:cxn modelId="{4D7917E6-CCDA-0648-83C7-89A67DD94907}" type="presOf" srcId="{37670E71-3C4D-D743-99C0-DFA703F89361}" destId="{0B443ACE-E91C-3C41-A788-4ADBC8C0A3DF}" srcOrd="0" destOrd="0" presId="urn:microsoft.com/office/officeart/2005/8/layout/process4"/>
    <dgm:cxn modelId="{CB1D39E8-D7E9-D041-9C78-0ABB25CC749B}" type="presParOf" srcId="{374AE1D8-6DF6-DD4C-8372-6B6A2E043894}" destId="{DA2BF2B6-EA0E-1C4B-84DF-95AFA95DCF0E}" srcOrd="0" destOrd="0" presId="urn:microsoft.com/office/officeart/2005/8/layout/process4"/>
    <dgm:cxn modelId="{D2EE9D2B-49F0-FA45-AB8C-6909990BD7C2}" type="presParOf" srcId="{DA2BF2B6-EA0E-1C4B-84DF-95AFA95DCF0E}" destId="{0B443ACE-E91C-3C41-A788-4ADBC8C0A3DF}" srcOrd="0" destOrd="0" presId="urn:microsoft.com/office/officeart/2005/8/layout/process4"/>
    <dgm:cxn modelId="{FF8E4094-F82E-9A44-8EB8-3E88EC9BEB8E}" type="presParOf" srcId="{374AE1D8-6DF6-DD4C-8372-6B6A2E043894}" destId="{7935E534-0227-C948-9CFC-4F851A93E5CD}" srcOrd="1" destOrd="0" presId="urn:microsoft.com/office/officeart/2005/8/layout/process4"/>
    <dgm:cxn modelId="{1EE98714-4CE3-3F41-9E4E-9EE318F9C043}" type="presParOf" srcId="{374AE1D8-6DF6-DD4C-8372-6B6A2E043894}" destId="{4C47B034-8F73-5944-8DB8-6B2BE55B20D4}" srcOrd="2" destOrd="0" presId="urn:microsoft.com/office/officeart/2005/8/layout/process4"/>
    <dgm:cxn modelId="{6D8FA5DD-2564-5841-AEDD-DBA21EA4E1F9}" type="presParOf" srcId="{4C47B034-8F73-5944-8DB8-6B2BE55B20D4}" destId="{5F8068AE-5846-A442-83E8-B88FB4AB47B1}" srcOrd="0" destOrd="0" presId="urn:microsoft.com/office/officeart/2005/8/layout/process4"/>
    <dgm:cxn modelId="{7A05D9A0-B31E-9A4B-B39F-8FBD5C3EBD3C}" type="presParOf" srcId="{374AE1D8-6DF6-DD4C-8372-6B6A2E043894}" destId="{05FD2D11-6C12-5A45-B415-635A4A27B2A2}" srcOrd="3" destOrd="0" presId="urn:microsoft.com/office/officeart/2005/8/layout/process4"/>
    <dgm:cxn modelId="{D60806A2-4646-DB4C-BA61-68526053021D}" type="presParOf" srcId="{374AE1D8-6DF6-DD4C-8372-6B6A2E043894}" destId="{DAF62C2B-CAF3-5C48-9784-526BBC7DEE0E}" srcOrd="4" destOrd="0" presId="urn:microsoft.com/office/officeart/2005/8/layout/process4"/>
    <dgm:cxn modelId="{7A4647B8-4351-EE45-A84A-DDEA5CC51B0B}" type="presParOf" srcId="{DAF62C2B-CAF3-5C48-9784-526BBC7DEE0E}" destId="{E937284B-4BA1-4049-B02C-B53ABD6A39E9}" srcOrd="0" destOrd="0" presId="urn:microsoft.com/office/officeart/2005/8/layout/process4"/>
    <dgm:cxn modelId="{B2A5D8B5-9E3C-1646-830B-CF20B057A358}" type="presParOf" srcId="{374AE1D8-6DF6-DD4C-8372-6B6A2E043894}" destId="{9B0BF254-AD9C-DF4A-94D9-14E8AF0A2E1E}" srcOrd="5" destOrd="0" presId="urn:microsoft.com/office/officeart/2005/8/layout/process4"/>
    <dgm:cxn modelId="{7C83CEEC-95A5-5E4F-801B-B9F7EDFEDEFC}" type="presParOf" srcId="{374AE1D8-6DF6-DD4C-8372-6B6A2E043894}" destId="{310C3CDD-799B-0649-85DB-ECD43DF0558E}" srcOrd="6" destOrd="0" presId="urn:microsoft.com/office/officeart/2005/8/layout/process4"/>
    <dgm:cxn modelId="{9E03D1EB-98FB-054B-B962-C2C3B2D6372F}" type="presParOf" srcId="{310C3CDD-799B-0649-85DB-ECD43DF0558E}" destId="{E335E510-6165-B54F-B851-9798D9122E36}" srcOrd="0" destOrd="0" presId="urn:microsoft.com/office/officeart/2005/8/layout/process4"/>
    <dgm:cxn modelId="{6EE42F96-2C44-7840-BD7B-64F93B6DAA65}" type="presParOf" srcId="{374AE1D8-6DF6-DD4C-8372-6B6A2E043894}" destId="{EE6BF879-5CC8-B24D-ABF5-4C316B72EF6C}" srcOrd="7" destOrd="0" presId="urn:microsoft.com/office/officeart/2005/8/layout/process4"/>
    <dgm:cxn modelId="{C79EC3D7-2A42-574F-9F21-3C9AD2283E6D}" type="presParOf" srcId="{374AE1D8-6DF6-DD4C-8372-6B6A2E043894}" destId="{8EC9AE43-03E1-0F42-8D37-BBA857A95805}" srcOrd="8" destOrd="0" presId="urn:microsoft.com/office/officeart/2005/8/layout/process4"/>
    <dgm:cxn modelId="{BB048682-E15C-9D43-864B-7A8574852B9F}" type="presParOf" srcId="{8EC9AE43-03E1-0F42-8D37-BBA857A95805}" destId="{F37EE0EA-7627-CD44-AA75-5076C9D94BC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43ACE-E91C-3C41-A788-4ADBC8C0A3DF}">
      <dsp:nvSpPr>
        <dsp:cNvPr id="0" name=""/>
        <dsp:cNvSpPr/>
      </dsp:nvSpPr>
      <dsp:spPr>
        <a:xfrm>
          <a:off x="0" y="3510575"/>
          <a:ext cx="6813899" cy="575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/>
            <a:t>Validation</a:t>
          </a:r>
          <a:r>
            <a:rPr lang="zh-CN" altLang="en-US" sz="1400" kern="1200" dirty="0"/>
            <a:t>（</a:t>
          </a:r>
          <a:r>
            <a:rPr lang="en-US" altLang="zh-CN" sz="1400" kern="1200" dirty="0"/>
            <a:t>clinical</a:t>
          </a:r>
          <a:r>
            <a:rPr lang="zh-CN" altLang="en-US" sz="1400" kern="1200" dirty="0"/>
            <a:t> </a:t>
          </a:r>
          <a:r>
            <a:rPr lang="en-US" altLang="zh-CN" sz="1400" kern="1200" dirty="0"/>
            <a:t>and basic study</a:t>
          </a:r>
          <a:r>
            <a:rPr lang="zh-CN" altLang="en-US" sz="1400" kern="1200" dirty="0"/>
            <a:t>）</a:t>
          </a:r>
          <a:endParaRPr lang="en" altLang="zh-CN" sz="1400" kern="1200" dirty="0"/>
        </a:p>
      </dsp:txBody>
      <dsp:txXfrm>
        <a:off x="0" y="3510575"/>
        <a:ext cx="6813899" cy="575939"/>
      </dsp:txXfrm>
    </dsp:sp>
    <dsp:sp modelId="{5F8068AE-5846-A442-83E8-B88FB4AB47B1}">
      <dsp:nvSpPr>
        <dsp:cNvPr id="0" name=""/>
        <dsp:cNvSpPr/>
      </dsp:nvSpPr>
      <dsp:spPr>
        <a:xfrm rot="10800000">
          <a:off x="0" y="2633420"/>
          <a:ext cx="6813899" cy="8857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/>
            <a:t>Differential gene expression and pathway enrichment analysis</a:t>
          </a:r>
        </a:p>
      </dsp:txBody>
      <dsp:txXfrm rot="10800000">
        <a:off x="0" y="2633420"/>
        <a:ext cx="6813899" cy="575562"/>
      </dsp:txXfrm>
    </dsp:sp>
    <dsp:sp modelId="{E937284B-4BA1-4049-B02C-B53ABD6A39E9}">
      <dsp:nvSpPr>
        <dsp:cNvPr id="0" name=""/>
        <dsp:cNvSpPr/>
      </dsp:nvSpPr>
      <dsp:spPr>
        <a:xfrm rot="10800000">
          <a:off x="0" y="1756264"/>
          <a:ext cx="6813899" cy="8857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 err="1"/>
            <a:t>scRNA</a:t>
          </a:r>
          <a:r>
            <a:rPr lang="en" altLang="zh-CN" sz="1400" kern="1200" dirty="0"/>
            <a:t> sequencing, mapping, quantifications and quality control. </a:t>
          </a:r>
        </a:p>
      </dsp:txBody>
      <dsp:txXfrm rot="10800000">
        <a:off x="0" y="1756264"/>
        <a:ext cx="6813899" cy="575562"/>
      </dsp:txXfrm>
    </dsp:sp>
    <dsp:sp modelId="{E335E510-6165-B54F-B851-9798D9122E36}">
      <dsp:nvSpPr>
        <dsp:cNvPr id="0" name=""/>
        <dsp:cNvSpPr/>
      </dsp:nvSpPr>
      <dsp:spPr>
        <a:xfrm rot="10800000">
          <a:off x="0" y="879109"/>
          <a:ext cx="6813899" cy="8857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/>
            <a:t>Whole blood collected and PBMC extracted.</a:t>
          </a:r>
        </a:p>
      </dsp:txBody>
      <dsp:txXfrm rot="10800000">
        <a:off x="0" y="879109"/>
        <a:ext cx="6813899" cy="575562"/>
      </dsp:txXfrm>
    </dsp:sp>
    <dsp:sp modelId="{F37EE0EA-7627-CD44-AA75-5076C9D94BC1}">
      <dsp:nvSpPr>
        <dsp:cNvPr id="0" name=""/>
        <dsp:cNvSpPr/>
      </dsp:nvSpPr>
      <dsp:spPr>
        <a:xfrm rot="10800000">
          <a:off x="0" y="1954"/>
          <a:ext cx="6813899" cy="8857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400" kern="1200" dirty="0"/>
            <a:t>Baseline information (medical history, physical examination, Lab results, use of medications) will be collected. </a:t>
          </a:r>
          <a:endParaRPr lang="zh-CN" altLang="en-US" sz="1400" kern="1200" dirty="0"/>
        </a:p>
      </dsp:txBody>
      <dsp:txXfrm rot="10800000">
        <a:off x="0" y="1954"/>
        <a:ext cx="6813899" cy="57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B3D8-4832-1944-A8AF-0307878ABF57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D3BF8-5D7B-5648-8DFF-0A084F1E2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88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3BF8-5D7B-5648-8DFF-0A084F1E22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19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3BF8-5D7B-5648-8DFF-0A084F1E223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64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3BF8-5D7B-5648-8DFF-0A084F1E223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78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3BF8-5D7B-5648-8DFF-0A084F1E223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74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0"/>
          <p:cNvSpPr/>
          <p:nvPr/>
        </p:nvSpPr>
        <p:spPr>
          <a:xfrm>
            <a:off x="0" y="5"/>
            <a:ext cx="12192000" cy="4210051"/>
          </a:xfrm>
          <a:prstGeom prst="rect">
            <a:avLst/>
          </a:prstGeom>
          <a:solidFill>
            <a:srgbClr val="003300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75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22457"/>
            <a:ext cx="10363200" cy="198988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490252"/>
            <a:ext cx="9144000" cy="7326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Shape 110"/>
          <p:cNvSpPr/>
          <p:nvPr/>
        </p:nvSpPr>
        <p:spPr>
          <a:xfrm>
            <a:off x="0" y="5"/>
            <a:ext cx="12192000" cy="4210051"/>
          </a:xfrm>
          <a:prstGeom prst="rect">
            <a:avLst/>
          </a:prstGeom>
          <a:solidFill>
            <a:srgbClr val="003300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4000" b="1" i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Shape 111"/>
          <p:cNvSpPr/>
          <p:nvPr/>
        </p:nvSpPr>
        <p:spPr>
          <a:xfrm>
            <a:off x="5" y="5"/>
            <a:ext cx="485777" cy="1190171"/>
          </a:xfrm>
          <a:prstGeom prst="rect">
            <a:avLst/>
          </a:prstGeom>
          <a:solidFill>
            <a:srgbClr val="54823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751">
              <a:solidFill>
                <a:srgbClr val="FFFFFF"/>
              </a:solidFill>
            </a:endParaRPr>
          </a:p>
        </p:txBody>
      </p:sp>
      <p:sp>
        <p:nvSpPr>
          <p:cNvPr id="9" name="Shape 112"/>
          <p:cNvSpPr/>
          <p:nvPr/>
        </p:nvSpPr>
        <p:spPr>
          <a:xfrm>
            <a:off x="485776" y="543844"/>
            <a:ext cx="3719741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34289" rIns="34289"/>
          <a:lstStyle/>
          <a:p>
            <a:endParaRPr sz="1351">
              <a:solidFill>
                <a:srgbClr val="000000"/>
              </a:solidFill>
            </a:endParaRPr>
          </a:p>
        </p:txBody>
      </p:sp>
      <p:pic>
        <p:nvPicPr>
          <p:cNvPr id="10" name="image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67059" y="230703"/>
            <a:ext cx="3370293" cy="626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0" extrusionOk="0">
                <a:moveTo>
                  <a:pt x="3785" y="0"/>
                </a:moveTo>
                <a:lnTo>
                  <a:pt x="2918" y="41"/>
                </a:lnTo>
                <a:lnTo>
                  <a:pt x="2036" y="82"/>
                </a:lnTo>
                <a:lnTo>
                  <a:pt x="2036" y="3368"/>
                </a:lnTo>
                <a:cubicBezTo>
                  <a:pt x="2036" y="5432"/>
                  <a:pt x="2024" y="6734"/>
                  <a:pt x="2002" y="6846"/>
                </a:cubicBezTo>
                <a:cubicBezTo>
                  <a:pt x="1977" y="6980"/>
                  <a:pt x="1779" y="7023"/>
                  <a:pt x="1212" y="7023"/>
                </a:cubicBezTo>
                <a:lnTo>
                  <a:pt x="453" y="7023"/>
                </a:lnTo>
                <a:lnTo>
                  <a:pt x="453" y="9410"/>
                </a:lnTo>
                <a:lnTo>
                  <a:pt x="453" y="11769"/>
                </a:lnTo>
                <a:cubicBezTo>
                  <a:pt x="458" y="11760"/>
                  <a:pt x="468" y="11723"/>
                  <a:pt x="478" y="11687"/>
                </a:cubicBezTo>
                <a:lnTo>
                  <a:pt x="635" y="11019"/>
                </a:lnTo>
                <a:cubicBezTo>
                  <a:pt x="782" y="10337"/>
                  <a:pt x="921" y="9820"/>
                  <a:pt x="1064" y="9382"/>
                </a:cubicBezTo>
                <a:cubicBezTo>
                  <a:pt x="1071" y="9347"/>
                  <a:pt x="1078" y="9314"/>
                  <a:pt x="1083" y="9314"/>
                </a:cubicBezTo>
                <a:cubicBezTo>
                  <a:pt x="1084" y="9314"/>
                  <a:pt x="1092" y="9293"/>
                  <a:pt x="1095" y="9287"/>
                </a:cubicBezTo>
                <a:cubicBezTo>
                  <a:pt x="1121" y="9212"/>
                  <a:pt x="1146" y="9138"/>
                  <a:pt x="1172" y="9069"/>
                </a:cubicBezTo>
                <a:cubicBezTo>
                  <a:pt x="1188" y="9024"/>
                  <a:pt x="1206" y="8974"/>
                  <a:pt x="1222" y="8932"/>
                </a:cubicBezTo>
                <a:cubicBezTo>
                  <a:pt x="1230" y="8913"/>
                  <a:pt x="1235" y="8883"/>
                  <a:pt x="1243" y="8864"/>
                </a:cubicBezTo>
                <a:cubicBezTo>
                  <a:pt x="1248" y="8850"/>
                  <a:pt x="1259" y="8837"/>
                  <a:pt x="1265" y="8823"/>
                </a:cubicBezTo>
                <a:cubicBezTo>
                  <a:pt x="1327" y="8675"/>
                  <a:pt x="1389" y="8538"/>
                  <a:pt x="1453" y="8428"/>
                </a:cubicBezTo>
                <a:cubicBezTo>
                  <a:pt x="1529" y="8296"/>
                  <a:pt x="1593" y="8217"/>
                  <a:pt x="1678" y="8169"/>
                </a:cubicBezTo>
                <a:cubicBezTo>
                  <a:pt x="1715" y="8133"/>
                  <a:pt x="1787" y="8084"/>
                  <a:pt x="1869" y="8046"/>
                </a:cubicBezTo>
                <a:cubicBezTo>
                  <a:pt x="2023" y="7975"/>
                  <a:pt x="2271" y="8028"/>
                  <a:pt x="2431" y="8141"/>
                </a:cubicBezTo>
                <a:cubicBezTo>
                  <a:pt x="2504" y="8158"/>
                  <a:pt x="2568" y="8185"/>
                  <a:pt x="2601" y="8210"/>
                </a:cubicBezTo>
                <a:lnTo>
                  <a:pt x="2739" y="8305"/>
                </a:lnTo>
                <a:lnTo>
                  <a:pt x="2749" y="8305"/>
                </a:lnTo>
                <a:lnTo>
                  <a:pt x="2823" y="7841"/>
                </a:lnTo>
                <a:lnTo>
                  <a:pt x="2866" y="7541"/>
                </a:lnTo>
                <a:cubicBezTo>
                  <a:pt x="3026" y="6439"/>
                  <a:pt x="3036" y="6151"/>
                  <a:pt x="2934" y="5618"/>
                </a:cubicBezTo>
                <a:cubicBezTo>
                  <a:pt x="2905" y="5462"/>
                  <a:pt x="2890" y="5340"/>
                  <a:pt x="2884" y="5250"/>
                </a:cubicBezTo>
                <a:cubicBezTo>
                  <a:pt x="2872" y="5169"/>
                  <a:pt x="2871" y="5120"/>
                  <a:pt x="2890" y="5100"/>
                </a:cubicBezTo>
                <a:cubicBezTo>
                  <a:pt x="2909" y="5030"/>
                  <a:pt x="2958" y="5025"/>
                  <a:pt x="3039" y="5087"/>
                </a:cubicBezTo>
                <a:cubicBezTo>
                  <a:pt x="3221" y="5224"/>
                  <a:pt x="3364" y="5420"/>
                  <a:pt x="3480" y="5687"/>
                </a:cubicBezTo>
                <a:cubicBezTo>
                  <a:pt x="3504" y="5735"/>
                  <a:pt x="3525" y="5781"/>
                  <a:pt x="3535" y="5823"/>
                </a:cubicBezTo>
                <a:cubicBezTo>
                  <a:pt x="3537" y="5829"/>
                  <a:pt x="3539" y="5843"/>
                  <a:pt x="3541" y="5850"/>
                </a:cubicBezTo>
                <a:cubicBezTo>
                  <a:pt x="3542" y="5853"/>
                  <a:pt x="3544" y="5847"/>
                  <a:pt x="3544" y="5850"/>
                </a:cubicBezTo>
                <a:cubicBezTo>
                  <a:pt x="3557" y="5893"/>
                  <a:pt x="3570" y="5947"/>
                  <a:pt x="3578" y="5959"/>
                </a:cubicBezTo>
                <a:cubicBezTo>
                  <a:pt x="3581" y="5965"/>
                  <a:pt x="3589" y="5996"/>
                  <a:pt x="3594" y="6014"/>
                </a:cubicBezTo>
                <a:cubicBezTo>
                  <a:pt x="3598" y="6027"/>
                  <a:pt x="3603" y="6042"/>
                  <a:pt x="3606" y="6055"/>
                </a:cubicBezTo>
                <a:cubicBezTo>
                  <a:pt x="3610" y="6068"/>
                  <a:pt x="3612" y="6066"/>
                  <a:pt x="3615" y="6082"/>
                </a:cubicBezTo>
                <a:cubicBezTo>
                  <a:pt x="3629" y="6129"/>
                  <a:pt x="3640" y="6181"/>
                  <a:pt x="3652" y="6232"/>
                </a:cubicBezTo>
                <a:cubicBezTo>
                  <a:pt x="3836" y="7011"/>
                  <a:pt x="3856" y="7557"/>
                  <a:pt x="3748" y="8741"/>
                </a:cubicBezTo>
                <a:cubicBezTo>
                  <a:pt x="3703" y="9237"/>
                  <a:pt x="3672" y="9693"/>
                  <a:pt x="3680" y="9751"/>
                </a:cubicBezTo>
                <a:cubicBezTo>
                  <a:pt x="3688" y="9809"/>
                  <a:pt x="3774" y="10049"/>
                  <a:pt x="3868" y="10282"/>
                </a:cubicBezTo>
                <a:cubicBezTo>
                  <a:pt x="4130" y="10938"/>
                  <a:pt x="4353" y="11896"/>
                  <a:pt x="4458" y="12833"/>
                </a:cubicBezTo>
                <a:cubicBezTo>
                  <a:pt x="4536" y="13531"/>
                  <a:pt x="4550" y="13845"/>
                  <a:pt x="4550" y="14742"/>
                </a:cubicBezTo>
                <a:cubicBezTo>
                  <a:pt x="4549" y="16623"/>
                  <a:pt x="4410" y="17979"/>
                  <a:pt x="3893" y="21069"/>
                </a:cubicBezTo>
                <a:lnTo>
                  <a:pt x="3816" y="21519"/>
                </a:lnTo>
                <a:cubicBezTo>
                  <a:pt x="3817" y="21518"/>
                  <a:pt x="3818" y="21521"/>
                  <a:pt x="3819" y="21519"/>
                </a:cubicBezTo>
                <a:lnTo>
                  <a:pt x="3924" y="21110"/>
                </a:lnTo>
                <a:cubicBezTo>
                  <a:pt x="4268" y="19809"/>
                  <a:pt x="4596" y="17737"/>
                  <a:pt x="4707" y="16133"/>
                </a:cubicBezTo>
                <a:cubicBezTo>
                  <a:pt x="4871" y="13779"/>
                  <a:pt x="4663" y="11529"/>
                  <a:pt x="4152" y="10105"/>
                </a:cubicBezTo>
                <a:cubicBezTo>
                  <a:pt x="4118" y="10011"/>
                  <a:pt x="4096" y="9930"/>
                  <a:pt x="4078" y="9860"/>
                </a:cubicBezTo>
                <a:cubicBezTo>
                  <a:pt x="4073" y="9848"/>
                  <a:pt x="4068" y="9830"/>
                  <a:pt x="4063" y="9819"/>
                </a:cubicBezTo>
                <a:cubicBezTo>
                  <a:pt x="4042" y="9772"/>
                  <a:pt x="4008" y="9673"/>
                  <a:pt x="3983" y="9587"/>
                </a:cubicBezTo>
                <a:cubicBezTo>
                  <a:pt x="3981" y="9582"/>
                  <a:pt x="3981" y="9578"/>
                  <a:pt x="3979" y="9573"/>
                </a:cubicBezTo>
                <a:cubicBezTo>
                  <a:pt x="3978" y="9567"/>
                  <a:pt x="3974" y="9565"/>
                  <a:pt x="3973" y="9560"/>
                </a:cubicBezTo>
                <a:lnTo>
                  <a:pt x="3970" y="9546"/>
                </a:lnTo>
                <a:cubicBezTo>
                  <a:pt x="3968" y="9540"/>
                  <a:pt x="3966" y="9527"/>
                  <a:pt x="3964" y="9519"/>
                </a:cubicBezTo>
                <a:lnTo>
                  <a:pt x="3958" y="9505"/>
                </a:lnTo>
                <a:cubicBezTo>
                  <a:pt x="3948" y="9473"/>
                  <a:pt x="3933" y="9418"/>
                  <a:pt x="3933" y="9410"/>
                </a:cubicBezTo>
                <a:lnTo>
                  <a:pt x="3924" y="9396"/>
                </a:lnTo>
                <a:lnTo>
                  <a:pt x="3964" y="8891"/>
                </a:lnTo>
                <a:cubicBezTo>
                  <a:pt x="3995" y="8504"/>
                  <a:pt x="4004" y="8238"/>
                  <a:pt x="4004" y="7732"/>
                </a:cubicBezTo>
                <a:cubicBezTo>
                  <a:pt x="4004" y="6907"/>
                  <a:pt x="3969" y="6514"/>
                  <a:pt x="3838" y="5973"/>
                </a:cubicBezTo>
                <a:cubicBezTo>
                  <a:pt x="3808" y="5850"/>
                  <a:pt x="3794" y="5776"/>
                  <a:pt x="3782" y="5714"/>
                </a:cubicBezTo>
                <a:cubicBezTo>
                  <a:pt x="3774" y="5685"/>
                  <a:pt x="3769" y="5666"/>
                  <a:pt x="3760" y="5632"/>
                </a:cubicBezTo>
                <a:cubicBezTo>
                  <a:pt x="3751" y="5600"/>
                  <a:pt x="3735" y="5566"/>
                  <a:pt x="3726" y="5550"/>
                </a:cubicBezTo>
                <a:cubicBezTo>
                  <a:pt x="3717" y="5535"/>
                  <a:pt x="3714" y="5506"/>
                  <a:pt x="3717" y="5482"/>
                </a:cubicBezTo>
                <a:cubicBezTo>
                  <a:pt x="3725" y="5426"/>
                  <a:pt x="3756" y="5427"/>
                  <a:pt x="3763" y="5482"/>
                </a:cubicBezTo>
                <a:cubicBezTo>
                  <a:pt x="3765" y="5493"/>
                  <a:pt x="3782" y="5526"/>
                  <a:pt x="3791" y="5550"/>
                </a:cubicBezTo>
                <a:cubicBezTo>
                  <a:pt x="3834" y="5603"/>
                  <a:pt x="3921" y="5874"/>
                  <a:pt x="3983" y="6150"/>
                </a:cubicBezTo>
                <a:cubicBezTo>
                  <a:pt x="3988" y="6172"/>
                  <a:pt x="3993" y="6198"/>
                  <a:pt x="3998" y="6219"/>
                </a:cubicBezTo>
                <a:cubicBezTo>
                  <a:pt x="4000" y="6229"/>
                  <a:pt x="4002" y="6236"/>
                  <a:pt x="4004" y="6246"/>
                </a:cubicBezTo>
                <a:cubicBezTo>
                  <a:pt x="4027" y="6356"/>
                  <a:pt x="4047" y="6462"/>
                  <a:pt x="4047" y="6505"/>
                </a:cubicBezTo>
                <a:cubicBezTo>
                  <a:pt x="4047" y="6522"/>
                  <a:pt x="4051" y="6558"/>
                  <a:pt x="4053" y="6587"/>
                </a:cubicBezTo>
                <a:cubicBezTo>
                  <a:pt x="4058" y="6633"/>
                  <a:pt x="4061" y="6674"/>
                  <a:pt x="4066" y="6723"/>
                </a:cubicBezTo>
                <a:cubicBezTo>
                  <a:pt x="4069" y="6749"/>
                  <a:pt x="4072" y="6781"/>
                  <a:pt x="4075" y="6805"/>
                </a:cubicBezTo>
                <a:cubicBezTo>
                  <a:pt x="4098" y="6956"/>
                  <a:pt x="4108" y="7256"/>
                  <a:pt x="4106" y="7596"/>
                </a:cubicBezTo>
                <a:cubicBezTo>
                  <a:pt x="4110" y="8116"/>
                  <a:pt x="4083" y="8664"/>
                  <a:pt x="4029" y="9150"/>
                </a:cubicBezTo>
                <a:cubicBezTo>
                  <a:pt x="4012" y="9301"/>
                  <a:pt x="4028" y="9373"/>
                  <a:pt x="4118" y="9573"/>
                </a:cubicBezTo>
                <a:cubicBezTo>
                  <a:pt x="4232" y="9725"/>
                  <a:pt x="4447" y="10376"/>
                  <a:pt x="4599" y="11087"/>
                </a:cubicBezTo>
                <a:cubicBezTo>
                  <a:pt x="4803" y="12040"/>
                  <a:pt x="4883" y="12713"/>
                  <a:pt x="4902" y="13760"/>
                </a:cubicBezTo>
                <a:cubicBezTo>
                  <a:pt x="4927" y="14279"/>
                  <a:pt x="4921" y="14528"/>
                  <a:pt x="4896" y="15096"/>
                </a:cubicBezTo>
                <a:cubicBezTo>
                  <a:pt x="4864" y="16555"/>
                  <a:pt x="4732" y="17842"/>
                  <a:pt x="4408" y="19842"/>
                </a:cubicBezTo>
                <a:cubicBezTo>
                  <a:pt x="4129" y="21574"/>
                  <a:pt x="4128" y="21600"/>
                  <a:pt x="4384" y="20456"/>
                </a:cubicBezTo>
                <a:cubicBezTo>
                  <a:pt x="4849" y="18376"/>
                  <a:pt x="5091" y="16369"/>
                  <a:pt x="5115" y="14387"/>
                </a:cubicBezTo>
                <a:cubicBezTo>
                  <a:pt x="5126" y="13470"/>
                  <a:pt x="5116" y="13081"/>
                  <a:pt x="5062" y="12451"/>
                </a:cubicBezTo>
                <a:cubicBezTo>
                  <a:pt x="4976" y="11445"/>
                  <a:pt x="4762" y="10375"/>
                  <a:pt x="4498" y="9614"/>
                </a:cubicBezTo>
                <a:lnTo>
                  <a:pt x="4306" y="9055"/>
                </a:lnTo>
                <a:cubicBezTo>
                  <a:pt x="4302" y="9049"/>
                  <a:pt x="4300" y="9037"/>
                  <a:pt x="4297" y="9028"/>
                </a:cubicBezTo>
                <a:cubicBezTo>
                  <a:pt x="4278" y="8986"/>
                  <a:pt x="4278" y="8919"/>
                  <a:pt x="4294" y="8646"/>
                </a:cubicBezTo>
                <a:lnTo>
                  <a:pt x="4303" y="8046"/>
                </a:lnTo>
                <a:cubicBezTo>
                  <a:pt x="4327" y="6572"/>
                  <a:pt x="4204" y="5682"/>
                  <a:pt x="3890" y="5100"/>
                </a:cubicBezTo>
                <a:lnTo>
                  <a:pt x="3788" y="4909"/>
                </a:lnTo>
                <a:lnTo>
                  <a:pt x="3788" y="4841"/>
                </a:lnTo>
                <a:cubicBezTo>
                  <a:pt x="3787" y="4831"/>
                  <a:pt x="3784" y="4810"/>
                  <a:pt x="3782" y="4800"/>
                </a:cubicBezTo>
                <a:cubicBezTo>
                  <a:pt x="3775" y="4778"/>
                  <a:pt x="3770" y="4761"/>
                  <a:pt x="3770" y="4746"/>
                </a:cubicBezTo>
                <a:cubicBezTo>
                  <a:pt x="3770" y="4738"/>
                  <a:pt x="3774" y="4729"/>
                  <a:pt x="3776" y="4718"/>
                </a:cubicBezTo>
                <a:cubicBezTo>
                  <a:pt x="3776" y="4703"/>
                  <a:pt x="3776" y="4686"/>
                  <a:pt x="3779" y="4678"/>
                </a:cubicBezTo>
                <a:cubicBezTo>
                  <a:pt x="3782" y="4669"/>
                  <a:pt x="3786" y="4530"/>
                  <a:pt x="3788" y="4337"/>
                </a:cubicBezTo>
                <a:lnTo>
                  <a:pt x="3791" y="2455"/>
                </a:lnTo>
                <a:lnTo>
                  <a:pt x="3794" y="1200"/>
                </a:lnTo>
                <a:lnTo>
                  <a:pt x="3791" y="314"/>
                </a:lnTo>
                <a:cubicBezTo>
                  <a:pt x="3789" y="140"/>
                  <a:pt x="3788" y="20"/>
                  <a:pt x="3785" y="0"/>
                </a:cubicBezTo>
                <a:close/>
                <a:moveTo>
                  <a:pt x="3329" y="6164"/>
                </a:moveTo>
                <a:cubicBezTo>
                  <a:pt x="3298" y="6174"/>
                  <a:pt x="3269" y="6216"/>
                  <a:pt x="3258" y="6300"/>
                </a:cubicBezTo>
                <a:cubicBezTo>
                  <a:pt x="3226" y="6526"/>
                  <a:pt x="3271" y="6994"/>
                  <a:pt x="3332" y="7064"/>
                </a:cubicBezTo>
                <a:cubicBezTo>
                  <a:pt x="3359" y="7095"/>
                  <a:pt x="3380" y="7097"/>
                  <a:pt x="3399" y="7091"/>
                </a:cubicBezTo>
                <a:cubicBezTo>
                  <a:pt x="3407" y="7087"/>
                  <a:pt x="3416" y="7085"/>
                  <a:pt x="3424" y="7078"/>
                </a:cubicBezTo>
                <a:cubicBezTo>
                  <a:pt x="3446" y="7043"/>
                  <a:pt x="3462" y="6974"/>
                  <a:pt x="3480" y="6846"/>
                </a:cubicBezTo>
                <a:cubicBezTo>
                  <a:pt x="3504" y="6683"/>
                  <a:pt x="3504" y="6542"/>
                  <a:pt x="3474" y="6382"/>
                </a:cubicBezTo>
                <a:cubicBezTo>
                  <a:pt x="3444" y="6223"/>
                  <a:pt x="3380" y="6147"/>
                  <a:pt x="3329" y="6164"/>
                </a:cubicBezTo>
                <a:close/>
                <a:moveTo>
                  <a:pt x="18466" y="6600"/>
                </a:moveTo>
                <a:cubicBezTo>
                  <a:pt x="18424" y="6615"/>
                  <a:pt x="18377" y="6693"/>
                  <a:pt x="18339" y="6846"/>
                </a:cubicBezTo>
                <a:cubicBezTo>
                  <a:pt x="18260" y="7162"/>
                  <a:pt x="18168" y="7389"/>
                  <a:pt x="18083" y="7500"/>
                </a:cubicBezTo>
                <a:cubicBezTo>
                  <a:pt x="18080" y="7507"/>
                  <a:pt x="18073" y="7511"/>
                  <a:pt x="18068" y="7514"/>
                </a:cubicBezTo>
                <a:cubicBezTo>
                  <a:pt x="17984" y="7613"/>
                  <a:pt x="17912" y="7601"/>
                  <a:pt x="17874" y="7432"/>
                </a:cubicBezTo>
                <a:cubicBezTo>
                  <a:pt x="17870" y="7414"/>
                  <a:pt x="17863" y="7401"/>
                  <a:pt x="17858" y="7391"/>
                </a:cubicBezTo>
                <a:cubicBezTo>
                  <a:pt x="17839" y="7386"/>
                  <a:pt x="17820" y="7387"/>
                  <a:pt x="17803" y="7391"/>
                </a:cubicBezTo>
                <a:cubicBezTo>
                  <a:pt x="17773" y="7425"/>
                  <a:pt x="17734" y="7497"/>
                  <a:pt x="17679" y="7623"/>
                </a:cubicBezTo>
                <a:cubicBezTo>
                  <a:pt x="17594" y="7820"/>
                  <a:pt x="17489" y="8028"/>
                  <a:pt x="17445" y="8087"/>
                </a:cubicBezTo>
                <a:cubicBezTo>
                  <a:pt x="17399" y="8147"/>
                  <a:pt x="17298" y="8319"/>
                  <a:pt x="17220" y="8469"/>
                </a:cubicBezTo>
                <a:cubicBezTo>
                  <a:pt x="17218" y="8497"/>
                  <a:pt x="17211" y="8511"/>
                  <a:pt x="17204" y="8510"/>
                </a:cubicBezTo>
                <a:cubicBezTo>
                  <a:pt x="17202" y="8512"/>
                  <a:pt x="17200" y="8523"/>
                  <a:pt x="17198" y="8523"/>
                </a:cubicBezTo>
                <a:cubicBezTo>
                  <a:pt x="17163" y="8592"/>
                  <a:pt x="17132" y="8645"/>
                  <a:pt x="17124" y="8673"/>
                </a:cubicBezTo>
                <a:cubicBezTo>
                  <a:pt x="17118" y="8692"/>
                  <a:pt x="17139" y="9390"/>
                  <a:pt x="17170" y="10214"/>
                </a:cubicBezTo>
                <a:cubicBezTo>
                  <a:pt x="17211" y="11318"/>
                  <a:pt x="17218" y="11628"/>
                  <a:pt x="17195" y="11864"/>
                </a:cubicBezTo>
                <a:lnTo>
                  <a:pt x="17195" y="11878"/>
                </a:lnTo>
                <a:lnTo>
                  <a:pt x="17192" y="11892"/>
                </a:lnTo>
                <a:cubicBezTo>
                  <a:pt x="17186" y="11943"/>
                  <a:pt x="17181" y="11988"/>
                  <a:pt x="17173" y="12042"/>
                </a:cubicBezTo>
                <a:cubicBezTo>
                  <a:pt x="17110" y="12435"/>
                  <a:pt x="17102" y="13038"/>
                  <a:pt x="17152" y="13146"/>
                </a:cubicBezTo>
                <a:cubicBezTo>
                  <a:pt x="17162" y="13144"/>
                  <a:pt x="17171" y="13139"/>
                  <a:pt x="17186" y="13133"/>
                </a:cubicBezTo>
                <a:cubicBezTo>
                  <a:pt x="17202" y="13127"/>
                  <a:pt x="17228" y="13103"/>
                  <a:pt x="17250" y="13078"/>
                </a:cubicBezTo>
                <a:cubicBezTo>
                  <a:pt x="17272" y="13043"/>
                  <a:pt x="17294" y="13005"/>
                  <a:pt x="17315" y="12955"/>
                </a:cubicBezTo>
                <a:cubicBezTo>
                  <a:pt x="17363" y="12847"/>
                  <a:pt x="17402" y="12804"/>
                  <a:pt x="17429" y="12819"/>
                </a:cubicBezTo>
                <a:cubicBezTo>
                  <a:pt x="17438" y="12808"/>
                  <a:pt x="17444" y="12797"/>
                  <a:pt x="17451" y="12792"/>
                </a:cubicBezTo>
                <a:cubicBezTo>
                  <a:pt x="17471" y="12730"/>
                  <a:pt x="17477" y="12720"/>
                  <a:pt x="17482" y="12778"/>
                </a:cubicBezTo>
                <a:cubicBezTo>
                  <a:pt x="17484" y="12794"/>
                  <a:pt x="17482" y="12817"/>
                  <a:pt x="17482" y="12833"/>
                </a:cubicBezTo>
                <a:cubicBezTo>
                  <a:pt x="17486" y="12871"/>
                  <a:pt x="17485" y="12913"/>
                  <a:pt x="17476" y="12955"/>
                </a:cubicBezTo>
                <a:cubicBezTo>
                  <a:pt x="17474" y="12962"/>
                  <a:pt x="17474" y="12962"/>
                  <a:pt x="17472" y="12969"/>
                </a:cubicBezTo>
                <a:cubicBezTo>
                  <a:pt x="17475" y="13007"/>
                  <a:pt x="17476" y="13052"/>
                  <a:pt x="17476" y="13105"/>
                </a:cubicBezTo>
                <a:cubicBezTo>
                  <a:pt x="17476" y="13218"/>
                  <a:pt x="17498" y="13310"/>
                  <a:pt x="17525" y="13310"/>
                </a:cubicBezTo>
                <a:cubicBezTo>
                  <a:pt x="17539" y="13310"/>
                  <a:pt x="17549" y="13329"/>
                  <a:pt x="17559" y="13351"/>
                </a:cubicBezTo>
                <a:cubicBezTo>
                  <a:pt x="17608" y="13262"/>
                  <a:pt x="17623" y="13383"/>
                  <a:pt x="17596" y="13705"/>
                </a:cubicBezTo>
                <a:cubicBezTo>
                  <a:pt x="17591" y="13761"/>
                  <a:pt x="17588" y="13802"/>
                  <a:pt x="17584" y="13855"/>
                </a:cubicBezTo>
                <a:cubicBezTo>
                  <a:pt x="17579" y="13975"/>
                  <a:pt x="17572" y="14116"/>
                  <a:pt x="17559" y="14278"/>
                </a:cubicBezTo>
                <a:cubicBezTo>
                  <a:pt x="17533" y="14602"/>
                  <a:pt x="17503" y="15151"/>
                  <a:pt x="17491" y="15505"/>
                </a:cubicBezTo>
                <a:cubicBezTo>
                  <a:pt x="17491" y="15511"/>
                  <a:pt x="17491" y="15513"/>
                  <a:pt x="17491" y="15519"/>
                </a:cubicBezTo>
                <a:cubicBezTo>
                  <a:pt x="17490" y="15588"/>
                  <a:pt x="17488" y="15657"/>
                  <a:pt x="17488" y="15724"/>
                </a:cubicBezTo>
                <a:cubicBezTo>
                  <a:pt x="17488" y="15935"/>
                  <a:pt x="17488" y="16063"/>
                  <a:pt x="17491" y="16146"/>
                </a:cubicBezTo>
                <a:cubicBezTo>
                  <a:pt x="17499" y="16210"/>
                  <a:pt x="17514" y="16245"/>
                  <a:pt x="17534" y="16296"/>
                </a:cubicBezTo>
                <a:cubicBezTo>
                  <a:pt x="17542" y="16307"/>
                  <a:pt x="17549" y="16330"/>
                  <a:pt x="17556" y="16351"/>
                </a:cubicBezTo>
                <a:cubicBezTo>
                  <a:pt x="17623" y="16472"/>
                  <a:pt x="17699" y="16392"/>
                  <a:pt x="17883" y="16010"/>
                </a:cubicBezTo>
                <a:cubicBezTo>
                  <a:pt x="17977" y="15816"/>
                  <a:pt x="18063" y="15898"/>
                  <a:pt x="18105" y="16242"/>
                </a:cubicBezTo>
                <a:cubicBezTo>
                  <a:pt x="18106" y="16250"/>
                  <a:pt x="18107" y="16274"/>
                  <a:pt x="18108" y="16283"/>
                </a:cubicBezTo>
                <a:cubicBezTo>
                  <a:pt x="18119" y="16353"/>
                  <a:pt x="18123" y="16399"/>
                  <a:pt x="18126" y="16433"/>
                </a:cubicBezTo>
                <a:cubicBezTo>
                  <a:pt x="18144" y="16577"/>
                  <a:pt x="18166" y="16733"/>
                  <a:pt x="18182" y="16855"/>
                </a:cubicBezTo>
                <a:cubicBezTo>
                  <a:pt x="18228" y="17208"/>
                  <a:pt x="18315" y="17276"/>
                  <a:pt x="18376" y="17005"/>
                </a:cubicBezTo>
                <a:cubicBezTo>
                  <a:pt x="18477" y="16561"/>
                  <a:pt x="18372" y="13615"/>
                  <a:pt x="18228" y="12860"/>
                </a:cubicBezTo>
                <a:cubicBezTo>
                  <a:pt x="18201" y="12716"/>
                  <a:pt x="18186" y="12619"/>
                  <a:pt x="18176" y="12546"/>
                </a:cubicBezTo>
                <a:cubicBezTo>
                  <a:pt x="18147" y="12391"/>
                  <a:pt x="18149" y="12289"/>
                  <a:pt x="18188" y="12287"/>
                </a:cubicBezTo>
                <a:cubicBezTo>
                  <a:pt x="18193" y="12267"/>
                  <a:pt x="18197" y="12242"/>
                  <a:pt x="18204" y="12219"/>
                </a:cubicBezTo>
                <a:cubicBezTo>
                  <a:pt x="18238" y="12111"/>
                  <a:pt x="18279" y="12028"/>
                  <a:pt x="18293" y="12028"/>
                </a:cubicBezTo>
                <a:cubicBezTo>
                  <a:pt x="18308" y="12028"/>
                  <a:pt x="18318" y="11936"/>
                  <a:pt x="18318" y="11823"/>
                </a:cubicBezTo>
                <a:cubicBezTo>
                  <a:pt x="18318" y="11493"/>
                  <a:pt x="18370" y="11443"/>
                  <a:pt x="18534" y="11605"/>
                </a:cubicBezTo>
                <a:cubicBezTo>
                  <a:pt x="18740" y="11808"/>
                  <a:pt x="18781" y="11720"/>
                  <a:pt x="18737" y="11210"/>
                </a:cubicBezTo>
                <a:cubicBezTo>
                  <a:pt x="18698" y="10754"/>
                  <a:pt x="18655" y="10599"/>
                  <a:pt x="18561" y="10596"/>
                </a:cubicBezTo>
                <a:cubicBezTo>
                  <a:pt x="18533" y="10595"/>
                  <a:pt x="18492" y="10535"/>
                  <a:pt x="18460" y="10460"/>
                </a:cubicBezTo>
                <a:cubicBezTo>
                  <a:pt x="18419" y="10432"/>
                  <a:pt x="18386" y="10378"/>
                  <a:pt x="18383" y="10337"/>
                </a:cubicBezTo>
                <a:cubicBezTo>
                  <a:pt x="18382" y="10321"/>
                  <a:pt x="18385" y="10290"/>
                  <a:pt x="18392" y="10241"/>
                </a:cubicBezTo>
                <a:cubicBezTo>
                  <a:pt x="18379" y="10154"/>
                  <a:pt x="18393" y="10071"/>
                  <a:pt x="18441" y="9846"/>
                </a:cubicBezTo>
                <a:cubicBezTo>
                  <a:pt x="18527" y="9441"/>
                  <a:pt x="18531" y="9231"/>
                  <a:pt x="18460" y="9110"/>
                </a:cubicBezTo>
                <a:cubicBezTo>
                  <a:pt x="18436" y="9070"/>
                  <a:pt x="18428" y="9028"/>
                  <a:pt x="18429" y="8973"/>
                </a:cubicBezTo>
                <a:cubicBezTo>
                  <a:pt x="18402" y="8904"/>
                  <a:pt x="18406" y="8824"/>
                  <a:pt x="18447" y="8782"/>
                </a:cubicBezTo>
                <a:cubicBezTo>
                  <a:pt x="18449" y="8780"/>
                  <a:pt x="18451" y="8773"/>
                  <a:pt x="18453" y="8769"/>
                </a:cubicBezTo>
                <a:cubicBezTo>
                  <a:pt x="18472" y="8642"/>
                  <a:pt x="18479" y="8423"/>
                  <a:pt x="18469" y="8237"/>
                </a:cubicBezTo>
                <a:cubicBezTo>
                  <a:pt x="18453" y="7959"/>
                  <a:pt x="18466" y="7839"/>
                  <a:pt x="18531" y="7650"/>
                </a:cubicBezTo>
                <a:cubicBezTo>
                  <a:pt x="18591" y="7476"/>
                  <a:pt x="18612" y="7307"/>
                  <a:pt x="18605" y="7037"/>
                </a:cubicBezTo>
                <a:cubicBezTo>
                  <a:pt x="18597" y="6731"/>
                  <a:pt x="18535" y="6574"/>
                  <a:pt x="18466" y="6600"/>
                </a:cubicBezTo>
                <a:close/>
                <a:moveTo>
                  <a:pt x="4686" y="6982"/>
                </a:moveTo>
                <a:cubicBezTo>
                  <a:pt x="4516" y="6982"/>
                  <a:pt x="4459" y="7016"/>
                  <a:pt x="4461" y="7119"/>
                </a:cubicBezTo>
                <a:cubicBezTo>
                  <a:pt x="4462" y="7217"/>
                  <a:pt x="4467" y="7656"/>
                  <a:pt x="4470" y="8087"/>
                </a:cubicBezTo>
                <a:cubicBezTo>
                  <a:pt x="4474" y="8856"/>
                  <a:pt x="4476" y="8880"/>
                  <a:pt x="4609" y="9178"/>
                </a:cubicBezTo>
                <a:cubicBezTo>
                  <a:pt x="4681" y="9340"/>
                  <a:pt x="4763" y="9614"/>
                  <a:pt x="4843" y="9941"/>
                </a:cubicBezTo>
                <a:cubicBezTo>
                  <a:pt x="4856" y="9991"/>
                  <a:pt x="4869" y="10053"/>
                  <a:pt x="4883" y="10119"/>
                </a:cubicBezTo>
                <a:cubicBezTo>
                  <a:pt x="4998" y="10625"/>
                  <a:pt x="5104" y="11225"/>
                  <a:pt x="5161" y="11742"/>
                </a:cubicBezTo>
                <a:cubicBezTo>
                  <a:pt x="5208" y="12175"/>
                  <a:pt x="5266" y="12949"/>
                  <a:pt x="5290" y="13460"/>
                </a:cubicBezTo>
                <a:cubicBezTo>
                  <a:pt x="5331" y="14345"/>
                  <a:pt x="5335" y="14217"/>
                  <a:pt x="5343" y="10760"/>
                </a:cubicBezTo>
                <a:cubicBezTo>
                  <a:pt x="5345" y="9877"/>
                  <a:pt x="5346" y="9106"/>
                  <a:pt x="5346" y="8469"/>
                </a:cubicBezTo>
                <a:lnTo>
                  <a:pt x="5343" y="7337"/>
                </a:lnTo>
                <a:cubicBezTo>
                  <a:pt x="5342" y="7293"/>
                  <a:pt x="5344" y="7081"/>
                  <a:pt x="5343" y="7078"/>
                </a:cubicBezTo>
                <a:cubicBezTo>
                  <a:pt x="5338" y="7056"/>
                  <a:pt x="5136" y="7022"/>
                  <a:pt x="4896" y="6996"/>
                </a:cubicBezTo>
                <a:cubicBezTo>
                  <a:pt x="4812" y="6988"/>
                  <a:pt x="4743" y="6982"/>
                  <a:pt x="4686" y="6982"/>
                </a:cubicBezTo>
                <a:close/>
                <a:moveTo>
                  <a:pt x="8403" y="7159"/>
                </a:moveTo>
                <a:cubicBezTo>
                  <a:pt x="8365" y="7159"/>
                  <a:pt x="8302" y="7293"/>
                  <a:pt x="8264" y="7459"/>
                </a:cubicBezTo>
                <a:cubicBezTo>
                  <a:pt x="8209" y="7703"/>
                  <a:pt x="8199" y="7863"/>
                  <a:pt x="8215" y="8305"/>
                </a:cubicBezTo>
                <a:cubicBezTo>
                  <a:pt x="8226" y="8607"/>
                  <a:pt x="8221" y="9317"/>
                  <a:pt x="8203" y="9873"/>
                </a:cubicBezTo>
                <a:cubicBezTo>
                  <a:pt x="8195" y="10121"/>
                  <a:pt x="8186" y="10322"/>
                  <a:pt x="8175" y="10501"/>
                </a:cubicBezTo>
                <a:cubicBezTo>
                  <a:pt x="8170" y="10739"/>
                  <a:pt x="8158" y="10875"/>
                  <a:pt x="8119" y="11114"/>
                </a:cubicBezTo>
                <a:cubicBezTo>
                  <a:pt x="8097" y="11295"/>
                  <a:pt x="8071" y="11493"/>
                  <a:pt x="8033" y="11728"/>
                </a:cubicBezTo>
                <a:cubicBezTo>
                  <a:pt x="8016" y="11828"/>
                  <a:pt x="7997" y="11907"/>
                  <a:pt x="7980" y="12001"/>
                </a:cubicBezTo>
                <a:cubicBezTo>
                  <a:pt x="7974" y="12045"/>
                  <a:pt x="7967" y="12098"/>
                  <a:pt x="7950" y="12178"/>
                </a:cubicBezTo>
                <a:cubicBezTo>
                  <a:pt x="7821" y="12866"/>
                  <a:pt x="7694" y="13357"/>
                  <a:pt x="7657" y="13255"/>
                </a:cubicBezTo>
                <a:cubicBezTo>
                  <a:pt x="7655" y="13252"/>
                  <a:pt x="7654" y="13220"/>
                  <a:pt x="7653" y="13201"/>
                </a:cubicBezTo>
                <a:cubicBezTo>
                  <a:pt x="7647" y="13187"/>
                  <a:pt x="7641" y="13174"/>
                  <a:pt x="7635" y="13133"/>
                </a:cubicBezTo>
                <a:cubicBezTo>
                  <a:pt x="7617" y="13024"/>
                  <a:pt x="7616" y="12936"/>
                  <a:pt x="7635" y="12655"/>
                </a:cubicBezTo>
                <a:cubicBezTo>
                  <a:pt x="7637" y="12629"/>
                  <a:pt x="7637" y="12592"/>
                  <a:pt x="7638" y="12560"/>
                </a:cubicBezTo>
                <a:cubicBezTo>
                  <a:pt x="7638" y="12308"/>
                  <a:pt x="7641" y="12016"/>
                  <a:pt x="7644" y="11687"/>
                </a:cubicBezTo>
                <a:cubicBezTo>
                  <a:pt x="7654" y="10869"/>
                  <a:pt x="7653" y="10032"/>
                  <a:pt x="7641" y="9832"/>
                </a:cubicBezTo>
                <a:cubicBezTo>
                  <a:pt x="7612" y="9322"/>
                  <a:pt x="7437" y="9080"/>
                  <a:pt x="7271" y="9314"/>
                </a:cubicBezTo>
                <a:cubicBezTo>
                  <a:pt x="7098" y="9559"/>
                  <a:pt x="7087" y="9622"/>
                  <a:pt x="7144" y="10364"/>
                </a:cubicBezTo>
                <a:cubicBezTo>
                  <a:pt x="7173" y="10730"/>
                  <a:pt x="7197" y="11157"/>
                  <a:pt x="7197" y="11305"/>
                </a:cubicBezTo>
                <a:cubicBezTo>
                  <a:pt x="7197" y="11389"/>
                  <a:pt x="7183" y="11488"/>
                  <a:pt x="7160" y="11592"/>
                </a:cubicBezTo>
                <a:cubicBezTo>
                  <a:pt x="7158" y="11603"/>
                  <a:pt x="7156" y="11609"/>
                  <a:pt x="7154" y="11619"/>
                </a:cubicBezTo>
                <a:cubicBezTo>
                  <a:pt x="7153" y="11622"/>
                  <a:pt x="7155" y="11629"/>
                  <a:pt x="7154" y="11632"/>
                </a:cubicBezTo>
                <a:cubicBezTo>
                  <a:pt x="7093" y="11900"/>
                  <a:pt x="6984" y="12164"/>
                  <a:pt x="6913" y="12164"/>
                </a:cubicBezTo>
                <a:cubicBezTo>
                  <a:pt x="6813" y="12164"/>
                  <a:pt x="6796" y="12413"/>
                  <a:pt x="6864" y="12928"/>
                </a:cubicBezTo>
                <a:cubicBezTo>
                  <a:pt x="6901" y="13213"/>
                  <a:pt x="6968" y="13442"/>
                  <a:pt x="7037" y="13542"/>
                </a:cubicBezTo>
                <a:cubicBezTo>
                  <a:pt x="7064" y="13580"/>
                  <a:pt x="7084" y="13620"/>
                  <a:pt x="7101" y="13664"/>
                </a:cubicBezTo>
                <a:cubicBezTo>
                  <a:pt x="7108" y="13666"/>
                  <a:pt x="7107" y="13675"/>
                  <a:pt x="7114" y="13678"/>
                </a:cubicBezTo>
                <a:lnTo>
                  <a:pt x="7157" y="13692"/>
                </a:lnTo>
                <a:lnTo>
                  <a:pt x="7151" y="13937"/>
                </a:lnTo>
                <a:cubicBezTo>
                  <a:pt x="7155" y="13978"/>
                  <a:pt x="7159" y="14021"/>
                  <a:pt x="7160" y="14073"/>
                </a:cubicBezTo>
                <a:cubicBezTo>
                  <a:pt x="7169" y="14376"/>
                  <a:pt x="7141" y="14548"/>
                  <a:pt x="7006" y="14974"/>
                </a:cubicBezTo>
                <a:cubicBezTo>
                  <a:pt x="6832" y="15527"/>
                  <a:pt x="6793" y="16006"/>
                  <a:pt x="6858" y="16855"/>
                </a:cubicBezTo>
                <a:cubicBezTo>
                  <a:pt x="6865" y="16953"/>
                  <a:pt x="6915" y="17033"/>
                  <a:pt x="6966" y="17033"/>
                </a:cubicBezTo>
                <a:cubicBezTo>
                  <a:pt x="7039" y="17033"/>
                  <a:pt x="7122" y="16769"/>
                  <a:pt x="7339" y="15874"/>
                </a:cubicBezTo>
                <a:cubicBezTo>
                  <a:pt x="7493" y="15237"/>
                  <a:pt x="7620" y="14633"/>
                  <a:pt x="7620" y="14524"/>
                </a:cubicBezTo>
                <a:cubicBezTo>
                  <a:pt x="7620" y="14453"/>
                  <a:pt x="7649" y="14241"/>
                  <a:pt x="7690" y="14005"/>
                </a:cubicBezTo>
                <a:cubicBezTo>
                  <a:pt x="7707" y="13887"/>
                  <a:pt x="7731" y="13767"/>
                  <a:pt x="7755" y="13651"/>
                </a:cubicBezTo>
                <a:cubicBezTo>
                  <a:pt x="7759" y="13634"/>
                  <a:pt x="7762" y="13627"/>
                  <a:pt x="7765" y="13610"/>
                </a:cubicBezTo>
                <a:cubicBezTo>
                  <a:pt x="7845" y="13215"/>
                  <a:pt x="7927" y="12750"/>
                  <a:pt x="7947" y="12587"/>
                </a:cubicBezTo>
                <a:cubicBezTo>
                  <a:pt x="7970" y="12396"/>
                  <a:pt x="8006" y="12314"/>
                  <a:pt x="8051" y="12342"/>
                </a:cubicBezTo>
                <a:cubicBezTo>
                  <a:pt x="8058" y="12346"/>
                  <a:pt x="8061" y="12348"/>
                  <a:pt x="8067" y="12355"/>
                </a:cubicBezTo>
                <a:cubicBezTo>
                  <a:pt x="8114" y="12364"/>
                  <a:pt x="8137" y="12424"/>
                  <a:pt x="8132" y="12532"/>
                </a:cubicBezTo>
                <a:cubicBezTo>
                  <a:pt x="8132" y="12535"/>
                  <a:pt x="8129" y="12543"/>
                  <a:pt x="8129" y="12546"/>
                </a:cubicBezTo>
                <a:cubicBezTo>
                  <a:pt x="8129" y="12560"/>
                  <a:pt x="8131" y="12572"/>
                  <a:pt x="8129" y="12587"/>
                </a:cubicBezTo>
                <a:cubicBezTo>
                  <a:pt x="8127" y="12598"/>
                  <a:pt x="8125" y="12671"/>
                  <a:pt x="8125" y="12723"/>
                </a:cubicBezTo>
                <a:cubicBezTo>
                  <a:pt x="8131" y="12849"/>
                  <a:pt x="8135" y="13011"/>
                  <a:pt x="8141" y="13242"/>
                </a:cubicBezTo>
                <a:cubicBezTo>
                  <a:pt x="8158" y="13923"/>
                  <a:pt x="8180" y="14152"/>
                  <a:pt x="8249" y="14414"/>
                </a:cubicBezTo>
                <a:cubicBezTo>
                  <a:pt x="8296" y="14594"/>
                  <a:pt x="8365" y="14742"/>
                  <a:pt x="8400" y="14742"/>
                </a:cubicBezTo>
                <a:cubicBezTo>
                  <a:pt x="8435" y="14742"/>
                  <a:pt x="8472" y="14848"/>
                  <a:pt x="8483" y="14974"/>
                </a:cubicBezTo>
                <a:cubicBezTo>
                  <a:pt x="8510" y="15290"/>
                  <a:pt x="8714" y="15037"/>
                  <a:pt x="8832" y="14687"/>
                </a:cubicBezTo>
                <a:cubicBezTo>
                  <a:pt x="8850" y="14624"/>
                  <a:pt x="8867" y="14569"/>
                  <a:pt x="8881" y="14510"/>
                </a:cubicBezTo>
                <a:cubicBezTo>
                  <a:pt x="8882" y="14506"/>
                  <a:pt x="8883" y="14499"/>
                  <a:pt x="8884" y="14496"/>
                </a:cubicBezTo>
                <a:cubicBezTo>
                  <a:pt x="8890" y="14469"/>
                  <a:pt x="8895" y="14451"/>
                  <a:pt x="8900" y="14428"/>
                </a:cubicBezTo>
                <a:cubicBezTo>
                  <a:pt x="8910" y="14364"/>
                  <a:pt x="8915" y="14299"/>
                  <a:pt x="8915" y="14237"/>
                </a:cubicBezTo>
                <a:cubicBezTo>
                  <a:pt x="8915" y="13964"/>
                  <a:pt x="8774" y="13624"/>
                  <a:pt x="8607" y="13501"/>
                </a:cubicBezTo>
                <a:cubicBezTo>
                  <a:pt x="8552" y="13460"/>
                  <a:pt x="8511" y="13408"/>
                  <a:pt x="8480" y="13337"/>
                </a:cubicBezTo>
                <a:cubicBezTo>
                  <a:pt x="8465" y="13314"/>
                  <a:pt x="8447" y="13291"/>
                  <a:pt x="8440" y="13269"/>
                </a:cubicBezTo>
                <a:cubicBezTo>
                  <a:pt x="8407" y="13174"/>
                  <a:pt x="8402" y="13116"/>
                  <a:pt x="8406" y="12887"/>
                </a:cubicBezTo>
                <a:cubicBezTo>
                  <a:pt x="8402" y="12746"/>
                  <a:pt x="8403" y="12590"/>
                  <a:pt x="8412" y="12382"/>
                </a:cubicBezTo>
                <a:cubicBezTo>
                  <a:pt x="8423" y="12134"/>
                  <a:pt x="8449" y="11900"/>
                  <a:pt x="8493" y="11646"/>
                </a:cubicBezTo>
                <a:cubicBezTo>
                  <a:pt x="8532" y="11403"/>
                  <a:pt x="8576" y="11166"/>
                  <a:pt x="8597" y="11128"/>
                </a:cubicBezTo>
                <a:cubicBezTo>
                  <a:pt x="8720" y="10599"/>
                  <a:pt x="8770" y="10187"/>
                  <a:pt x="8749" y="9873"/>
                </a:cubicBezTo>
                <a:cubicBezTo>
                  <a:pt x="8742" y="9768"/>
                  <a:pt x="8728" y="9672"/>
                  <a:pt x="8705" y="9587"/>
                </a:cubicBezTo>
                <a:cubicBezTo>
                  <a:pt x="8668" y="9449"/>
                  <a:pt x="8637" y="9451"/>
                  <a:pt x="8576" y="9573"/>
                </a:cubicBezTo>
                <a:cubicBezTo>
                  <a:pt x="8462" y="9803"/>
                  <a:pt x="8428" y="9437"/>
                  <a:pt x="8452" y="8182"/>
                </a:cubicBezTo>
                <a:cubicBezTo>
                  <a:pt x="8471" y="7205"/>
                  <a:pt x="8470" y="7159"/>
                  <a:pt x="8403" y="7159"/>
                </a:cubicBezTo>
                <a:close/>
                <a:moveTo>
                  <a:pt x="10399" y="7473"/>
                </a:moveTo>
                <a:cubicBezTo>
                  <a:pt x="10374" y="7477"/>
                  <a:pt x="10344" y="7497"/>
                  <a:pt x="10310" y="7514"/>
                </a:cubicBezTo>
                <a:cubicBezTo>
                  <a:pt x="10212" y="7562"/>
                  <a:pt x="10118" y="7655"/>
                  <a:pt x="10100" y="7732"/>
                </a:cubicBezTo>
                <a:cubicBezTo>
                  <a:pt x="10053" y="7940"/>
                  <a:pt x="10165" y="8777"/>
                  <a:pt x="10282" y="9082"/>
                </a:cubicBezTo>
                <a:cubicBezTo>
                  <a:pt x="10292" y="9110"/>
                  <a:pt x="10301" y="9137"/>
                  <a:pt x="10310" y="9164"/>
                </a:cubicBezTo>
                <a:cubicBezTo>
                  <a:pt x="10331" y="9194"/>
                  <a:pt x="10350" y="9197"/>
                  <a:pt x="10368" y="9178"/>
                </a:cubicBezTo>
                <a:cubicBezTo>
                  <a:pt x="10445" y="9093"/>
                  <a:pt x="10431" y="9257"/>
                  <a:pt x="10356" y="9423"/>
                </a:cubicBezTo>
                <a:cubicBezTo>
                  <a:pt x="10356" y="9439"/>
                  <a:pt x="10353" y="9465"/>
                  <a:pt x="10350" y="9478"/>
                </a:cubicBezTo>
                <a:cubicBezTo>
                  <a:pt x="10333" y="9553"/>
                  <a:pt x="10191" y="9801"/>
                  <a:pt x="10032" y="10037"/>
                </a:cubicBezTo>
                <a:cubicBezTo>
                  <a:pt x="9827" y="10342"/>
                  <a:pt x="9708" y="10449"/>
                  <a:pt x="9622" y="10391"/>
                </a:cubicBezTo>
                <a:cubicBezTo>
                  <a:pt x="9605" y="10379"/>
                  <a:pt x="9593" y="10371"/>
                  <a:pt x="9581" y="10364"/>
                </a:cubicBezTo>
                <a:lnTo>
                  <a:pt x="9535" y="10351"/>
                </a:lnTo>
                <a:cubicBezTo>
                  <a:pt x="9502" y="10376"/>
                  <a:pt x="9494" y="10497"/>
                  <a:pt x="9480" y="10814"/>
                </a:cubicBezTo>
                <a:cubicBezTo>
                  <a:pt x="9451" y="11511"/>
                  <a:pt x="9499" y="11717"/>
                  <a:pt x="9637" y="11469"/>
                </a:cubicBezTo>
                <a:cubicBezTo>
                  <a:pt x="9734" y="11295"/>
                  <a:pt x="9846" y="11174"/>
                  <a:pt x="9921" y="11142"/>
                </a:cubicBezTo>
                <a:cubicBezTo>
                  <a:pt x="9945" y="11107"/>
                  <a:pt x="9964" y="11073"/>
                  <a:pt x="9976" y="11032"/>
                </a:cubicBezTo>
                <a:cubicBezTo>
                  <a:pt x="10035" y="10827"/>
                  <a:pt x="10042" y="10930"/>
                  <a:pt x="10007" y="11305"/>
                </a:cubicBezTo>
                <a:cubicBezTo>
                  <a:pt x="10005" y="11388"/>
                  <a:pt x="10001" y="11480"/>
                  <a:pt x="9989" y="11578"/>
                </a:cubicBezTo>
                <a:cubicBezTo>
                  <a:pt x="9941" y="11973"/>
                  <a:pt x="9945" y="13416"/>
                  <a:pt x="9995" y="13555"/>
                </a:cubicBezTo>
                <a:cubicBezTo>
                  <a:pt x="10017" y="13617"/>
                  <a:pt x="10094" y="13663"/>
                  <a:pt x="10165" y="13664"/>
                </a:cubicBezTo>
                <a:cubicBezTo>
                  <a:pt x="10228" y="13665"/>
                  <a:pt x="10259" y="13696"/>
                  <a:pt x="10279" y="13773"/>
                </a:cubicBezTo>
                <a:cubicBezTo>
                  <a:pt x="10280" y="13775"/>
                  <a:pt x="10287" y="13770"/>
                  <a:pt x="10288" y="13773"/>
                </a:cubicBezTo>
                <a:cubicBezTo>
                  <a:pt x="10289" y="13778"/>
                  <a:pt x="10290" y="13800"/>
                  <a:pt x="10291" y="13814"/>
                </a:cubicBezTo>
                <a:cubicBezTo>
                  <a:pt x="10292" y="13823"/>
                  <a:pt x="10293" y="13832"/>
                  <a:pt x="10294" y="13842"/>
                </a:cubicBezTo>
                <a:cubicBezTo>
                  <a:pt x="10306" y="13890"/>
                  <a:pt x="10312" y="13957"/>
                  <a:pt x="10313" y="14073"/>
                </a:cubicBezTo>
                <a:cubicBezTo>
                  <a:pt x="10326" y="14356"/>
                  <a:pt x="10315" y="14729"/>
                  <a:pt x="10294" y="14933"/>
                </a:cubicBezTo>
                <a:cubicBezTo>
                  <a:pt x="10293" y="14971"/>
                  <a:pt x="10289" y="14995"/>
                  <a:pt x="10285" y="15014"/>
                </a:cubicBezTo>
                <a:cubicBezTo>
                  <a:pt x="10284" y="15038"/>
                  <a:pt x="10283" y="15065"/>
                  <a:pt x="10282" y="15069"/>
                </a:cubicBezTo>
                <a:cubicBezTo>
                  <a:pt x="10277" y="15092"/>
                  <a:pt x="10266" y="15090"/>
                  <a:pt x="10251" y="15069"/>
                </a:cubicBezTo>
                <a:cubicBezTo>
                  <a:pt x="10233" y="15050"/>
                  <a:pt x="10200" y="15009"/>
                  <a:pt x="10171" y="14960"/>
                </a:cubicBezTo>
                <a:cubicBezTo>
                  <a:pt x="10083" y="14809"/>
                  <a:pt x="10103" y="15089"/>
                  <a:pt x="10235" y="15874"/>
                </a:cubicBezTo>
                <a:lnTo>
                  <a:pt x="10359" y="16596"/>
                </a:lnTo>
                <a:lnTo>
                  <a:pt x="10433" y="16283"/>
                </a:lnTo>
                <a:cubicBezTo>
                  <a:pt x="10499" y="16009"/>
                  <a:pt x="10510" y="15837"/>
                  <a:pt x="10504" y="15096"/>
                </a:cubicBezTo>
                <a:cubicBezTo>
                  <a:pt x="10502" y="14915"/>
                  <a:pt x="10502" y="14794"/>
                  <a:pt x="10501" y="14660"/>
                </a:cubicBezTo>
                <a:cubicBezTo>
                  <a:pt x="10500" y="14611"/>
                  <a:pt x="10501" y="14538"/>
                  <a:pt x="10501" y="14469"/>
                </a:cubicBezTo>
                <a:cubicBezTo>
                  <a:pt x="10501" y="14457"/>
                  <a:pt x="10501" y="14454"/>
                  <a:pt x="10501" y="14442"/>
                </a:cubicBezTo>
                <a:cubicBezTo>
                  <a:pt x="10499" y="13645"/>
                  <a:pt x="10516" y="13400"/>
                  <a:pt x="10581" y="13133"/>
                </a:cubicBezTo>
                <a:cubicBezTo>
                  <a:pt x="10687" y="12698"/>
                  <a:pt x="10716" y="12229"/>
                  <a:pt x="10646" y="12110"/>
                </a:cubicBezTo>
                <a:cubicBezTo>
                  <a:pt x="10599" y="12031"/>
                  <a:pt x="10607" y="11956"/>
                  <a:pt x="10695" y="11578"/>
                </a:cubicBezTo>
                <a:cubicBezTo>
                  <a:pt x="10751" y="11335"/>
                  <a:pt x="10797" y="11044"/>
                  <a:pt x="10797" y="10937"/>
                </a:cubicBezTo>
                <a:cubicBezTo>
                  <a:pt x="10797" y="10701"/>
                  <a:pt x="10692" y="10570"/>
                  <a:pt x="10538" y="10623"/>
                </a:cubicBezTo>
                <a:cubicBezTo>
                  <a:pt x="10525" y="10627"/>
                  <a:pt x="10513" y="10624"/>
                  <a:pt x="10501" y="10623"/>
                </a:cubicBezTo>
                <a:cubicBezTo>
                  <a:pt x="10489" y="10645"/>
                  <a:pt x="10476" y="10673"/>
                  <a:pt x="10461" y="10705"/>
                </a:cubicBezTo>
                <a:cubicBezTo>
                  <a:pt x="10437" y="10754"/>
                  <a:pt x="10419" y="10786"/>
                  <a:pt x="10405" y="10814"/>
                </a:cubicBezTo>
                <a:cubicBezTo>
                  <a:pt x="10391" y="10859"/>
                  <a:pt x="10377" y="10896"/>
                  <a:pt x="10368" y="10896"/>
                </a:cubicBezTo>
                <a:cubicBezTo>
                  <a:pt x="10359" y="10896"/>
                  <a:pt x="10311" y="11043"/>
                  <a:pt x="10263" y="11223"/>
                </a:cubicBezTo>
                <a:cubicBezTo>
                  <a:pt x="10240" y="11310"/>
                  <a:pt x="10219" y="11382"/>
                  <a:pt x="10202" y="11428"/>
                </a:cubicBezTo>
                <a:cubicBezTo>
                  <a:pt x="10201" y="11433"/>
                  <a:pt x="10204" y="11436"/>
                  <a:pt x="10202" y="11442"/>
                </a:cubicBezTo>
                <a:cubicBezTo>
                  <a:pt x="10193" y="11475"/>
                  <a:pt x="10180" y="11508"/>
                  <a:pt x="10174" y="11523"/>
                </a:cubicBezTo>
                <a:cubicBezTo>
                  <a:pt x="10157" y="11566"/>
                  <a:pt x="10150" y="11495"/>
                  <a:pt x="10152" y="11401"/>
                </a:cubicBezTo>
                <a:cubicBezTo>
                  <a:pt x="10148" y="11219"/>
                  <a:pt x="10211" y="10923"/>
                  <a:pt x="10300" y="10678"/>
                </a:cubicBezTo>
                <a:cubicBezTo>
                  <a:pt x="10301" y="10674"/>
                  <a:pt x="10301" y="10668"/>
                  <a:pt x="10303" y="10664"/>
                </a:cubicBezTo>
                <a:cubicBezTo>
                  <a:pt x="10304" y="10662"/>
                  <a:pt x="10305" y="10653"/>
                  <a:pt x="10306" y="10651"/>
                </a:cubicBezTo>
                <a:cubicBezTo>
                  <a:pt x="10300" y="10574"/>
                  <a:pt x="10329" y="10534"/>
                  <a:pt x="10439" y="10364"/>
                </a:cubicBezTo>
                <a:cubicBezTo>
                  <a:pt x="10447" y="10352"/>
                  <a:pt x="10451" y="10348"/>
                  <a:pt x="10458" y="10337"/>
                </a:cubicBezTo>
                <a:cubicBezTo>
                  <a:pt x="10525" y="10195"/>
                  <a:pt x="10663" y="10027"/>
                  <a:pt x="10846" y="9873"/>
                </a:cubicBezTo>
                <a:cubicBezTo>
                  <a:pt x="10953" y="9783"/>
                  <a:pt x="11062" y="9659"/>
                  <a:pt x="11087" y="9601"/>
                </a:cubicBezTo>
                <a:cubicBezTo>
                  <a:pt x="11150" y="9460"/>
                  <a:pt x="11206" y="9051"/>
                  <a:pt x="11179" y="8932"/>
                </a:cubicBezTo>
                <a:cubicBezTo>
                  <a:pt x="11138" y="8753"/>
                  <a:pt x="10880" y="8812"/>
                  <a:pt x="10701" y="9041"/>
                </a:cubicBezTo>
                <a:cubicBezTo>
                  <a:pt x="10615" y="9150"/>
                  <a:pt x="10538" y="9215"/>
                  <a:pt x="10510" y="9191"/>
                </a:cubicBezTo>
                <a:cubicBezTo>
                  <a:pt x="10448" y="9210"/>
                  <a:pt x="10437" y="9135"/>
                  <a:pt x="10495" y="8946"/>
                </a:cubicBezTo>
                <a:cubicBezTo>
                  <a:pt x="10497" y="8939"/>
                  <a:pt x="10500" y="8925"/>
                  <a:pt x="10501" y="8919"/>
                </a:cubicBezTo>
                <a:cubicBezTo>
                  <a:pt x="10510" y="8791"/>
                  <a:pt x="10524" y="8635"/>
                  <a:pt x="10544" y="8469"/>
                </a:cubicBezTo>
                <a:cubicBezTo>
                  <a:pt x="10618" y="7864"/>
                  <a:pt x="10617" y="7855"/>
                  <a:pt x="10553" y="7637"/>
                </a:cubicBezTo>
                <a:cubicBezTo>
                  <a:pt x="10516" y="7513"/>
                  <a:pt x="10475" y="7462"/>
                  <a:pt x="10399" y="7473"/>
                </a:cubicBezTo>
                <a:close/>
                <a:moveTo>
                  <a:pt x="13064" y="7596"/>
                </a:moveTo>
                <a:cubicBezTo>
                  <a:pt x="13038" y="7597"/>
                  <a:pt x="13004" y="7641"/>
                  <a:pt x="12966" y="7732"/>
                </a:cubicBezTo>
                <a:cubicBezTo>
                  <a:pt x="12914" y="7854"/>
                  <a:pt x="12906" y="7984"/>
                  <a:pt x="12922" y="8428"/>
                </a:cubicBezTo>
                <a:cubicBezTo>
                  <a:pt x="12936" y="8805"/>
                  <a:pt x="12931" y="8957"/>
                  <a:pt x="12885" y="9164"/>
                </a:cubicBezTo>
                <a:cubicBezTo>
                  <a:pt x="12882" y="9184"/>
                  <a:pt x="12877" y="9199"/>
                  <a:pt x="12873" y="9219"/>
                </a:cubicBezTo>
                <a:cubicBezTo>
                  <a:pt x="12873" y="9219"/>
                  <a:pt x="12870" y="9218"/>
                  <a:pt x="12870" y="9219"/>
                </a:cubicBezTo>
                <a:cubicBezTo>
                  <a:pt x="12861" y="9277"/>
                  <a:pt x="12853" y="9332"/>
                  <a:pt x="12842" y="9355"/>
                </a:cubicBezTo>
                <a:cubicBezTo>
                  <a:pt x="12842" y="9356"/>
                  <a:pt x="12840" y="9354"/>
                  <a:pt x="12839" y="9355"/>
                </a:cubicBezTo>
                <a:cubicBezTo>
                  <a:pt x="12783" y="9565"/>
                  <a:pt x="12714" y="9789"/>
                  <a:pt x="12685" y="9860"/>
                </a:cubicBezTo>
                <a:cubicBezTo>
                  <a:pt x="12636" y="9980"/>
                  <a:pt x="12639" y="10026"/>
                  <a:pt x="12691" y="10378"/>
                </a:cubicBezTo>
                <a:cubicBezTo>
                  <a:pt x="12694" y="10397"/>
                  <a:pt x="12695" y="10404"/>
                  <a:pt x="12697" y="10419"/>
                </a:cubicBezTo>
                <a:cubicBezTo>
                  <a:pt x="12698" y="10420"/>
                  <a:pt x="12698" y="10432"/>
                  <a:pt x="12700" y="10432"/>
                </a:cubicBezTo>
                <a:cubicBezTo>
                  <a:pt x="12719" y="10433"/>
                  <a:pt x="12741" y="10450"/>
                  <a:pt x="12747" y="10473"/>
                </a:cubicBezTo>
                <a:cubicBezTo>
                  <a:pt x="12754" y="10505"/>
                  <a:pt x="12742" y="10649"/>
                  <a:pt x="12725" y="10814"/>
                </a:cubicBezTo>
                <a:cubicBezTo>
                  <a:pt x="12722" y="10895"/>
                  <a:pt x="12714" y="10969"/>
                  <a:pt x="12697" y="11087"/>
                </a:cubicBezTo>
                <a:cubicBezTo>
                  <a:pt x="12631" y="11530"/>
                  <a:pt x="12601" y="12303"/>
                  <a:pt x="12642" y="12519"/>
                </a:cubicBezTo>
                <a:cubicBezTo>
                  <a:pt x="12650" y="12562"/>
                  <a:pt x="12648" y="12636"/>
                  <a:pt x="12642" y="12737"/>
                </a:cubicBezTo>
                <a:cubicBezTo>
                  <a:pt x="12641" y="12752"/>
                  <a:pt x="12640" y="12774"/>
                  <a:pt x="12639" y="12792"/>
                </a:cubicBezTo>
                <a:cubicBezTo>
                  <a:pt x="12635" y="12835"/>
                  <a:pt x="12634" y="12876"/>
                  <a:pt x="12629" y="12928"/>
                </a:cubicBezTo>
                <a:cubicBezTo>
                  <a:pt x="12612" y="13097"/>
                  <a:pt x="12582" y="13312"/>
                  <a:pt x="12540" y="13596"/>
                </a:cubicBezTo>
                <a:cubicBezTo>
                  <a:pt x="12485" y="13969"/>
                  <a:pt x="12452" y="14175"/>
                  <a:pt x="12429" y="14278"/>
                </a:cubicBezTo>
                <a:cubicBezTo>
                  <a:pt x="12421" y="14427"/>
                  <a:pt x="12421" y="14621"/>
                  <a:pt x="12423" y="14892"/>
                </a:cubicBezTo>
                <a:cubicBezTo>
                  <a:pt x="12425" y="14888"/>
                  <a:pt x="12427" y="14892"/>
                  <a:pt x="12429" y="14892"/>
                </a:cubicBezTo>
                <a:cubicBezTo>
                  <a:pt x="12452" y="14892"/>
                  <a:pt x="12498" y="14763"/>
                  <a:pt x="12531" y="14605"/>
                </a:cubicBezTo>
                <a:cubicBezTo>
                  <a:pt x="12547" y="14526"/>
                  <a:pt x="12558" y="14472"/>
                  <a:pt x="12568" y="14442"/>
                </a:cubicBezTo>
                <a:lnTo>
                  <a:pt x="12620" y="14223"/>
                </a:lnTo>
                <a:lnTo>
                  <a:pt x="12645" y="14483"/>
                </a:lnTo>
                <a:cubicBezTo>
                  <a:pt x="12648" y="14515"/>
                  <a:pt x="12653" y="14536"/>
                  <a:pt x="12657" y="14564"/>
                </a:cubicBezTo>
                <a:cubicBezTo>
                  <a:pt x="12763" y="14958"/>
                  <a:pt x="12859" y="14691"/>
                  <a:pt x="12925" y="13787"/>
                </a:cubicBezTo>
                <a:cubicBezTo>
                  <a:pt x="12938" y="13614"/>
                  <a:pt x="12948" y="13472"/>
                  <a:pt x="12962" y="13351"/>
                </a:cubicBezTo>
                <a:cubicBezTo>
                  <a:pt x="12968" y="13281"/>
                  <a:pt x="12977" y="13228"/>
                  <a:pt x="12984" y="13173"/>
                </a:cubicBezTo>
                <a:cubicBezTo>
                  <a:pt x="12984" y="13167"/>
                  <a:pt x="12984" y="13165"/>
                  <a:pt x="12984" y="13160"/>
                </a:cubicBezTo>
                <a:cubicBezTo>
                  <a:pt x="12984" y="13067"/>
                  <a:pt x="12991" y="12999"/>
                  <a:pt x="13003" y="12969"/>
                </a:cubicBezTo>
                <a:cubicBezTo>
                  <a:pt x="13008" y="12958"/>
                  <a:pt x="13015" y="12962"/>
                  <a:pt x="13021" y="12955"/>
                </a:cubicBezTo>
                <a:cubicBezTo>
                  <a:pt x="13021" y="12955"/>
                  <a:pt x="13020" y="12942"/>
                  <a:pt x="13021" y="12942"/>
                </a:cubicBezTo>
                <a:cubicBezTo>
                  <a:pt x="13039" y="12874"/>
                  <a:pt x="13059" y="12865"/>
                  <a:pt x="13080" y="12901"/>
                </a:cubicBezTo>
                <a:cubicBezTo>
                  <a:pt x="13101" y="12936"/>
                  <a:pt x="13105" y="13024"/>
                  <a:pt x="13098" y="13405"/>
                </a:cubicBezTo>
                <a:cubicBezTo>
                  <a:pt x="13098" y="13412"/>
                  <a:pt x="13098" y="13412"/>
                  <a:pt x="13098" y="13419"/>
                </a:cubicBezTo>
                <a:cubicBezTo>
                  <a:pt x="13105" y="13603"/>
                  <a:pt x="13117" y="13832"/>
                  <a:pt x="13129" y="13964"/>
                </a:cubicBezTo>
                <a:cubicBezTo>
                  <a:pt x="13144" y="14121"/>
                  <a:pt x="13174" y="14517"/>
                  <a:pt x="13197" y="14851"/>
                </a:cubicBezTo>
                <a:cubicBezTo>
                  <a:pt x="13239" y="15476"/>
                  <a:pt x="13252" y="15516"/>
                  <a:pt x="13339" y="15369"/>
                </a:cubicBezTo>
                <a:cubicBezTo>
                  <a:pt x="13467" y="15152"/>
                  <a:pt x="13746" y="12878"/>
                  <a:pt x="13746" y="12055"/>
                </a:cubicBezTo>
                <a:cubicBezTo>
                  <a:pt x="13746" y="11490"/>
                  <a:pt x="13669" y="11266"/>
                  <a:pt x="13453" y="11210"/>
                </a:cubicBezTo>
                <a:cubicBezTo>
                  <a:pt x="13360" y="11187"/>
                  <a:pt x="13275" y="11136"/>
                  <a:pt x="13240" y="11087"/>
                </a:cubicBezTo>
                <a:cubicBezTo>
                  <a:pt x="13234" y="11096"/>
                  <a:pt x="13230" y="11110"/>
                  <a:pt x="13225" y="11128"/>
                </a:cubicBezTo>
                <a:cubicBezTo>
                  <a:pt x="13208" y="11200"/>
                  <a:pt x="13193" y="11338"/>
                  <a:pt x="13181" y="11564"/>
                </a:cubicBezTo>
                <a:cubicBezTo>
                  <a:pt x="13164" y="11869"/>
                  <a:pt x="13154" y="11949"/>
                  <a:pt x="13111" y="12028"/>
                </a:cubicBezTo>
                <a:cubicBezTo>
                  <a:pt x="13052" y="12137"/>
                  <a:pt x="13037" y="12108"/>
                  <a:pt x="13037" y="11919"/>
                </a:cubicBezTo>
                <a:cubicBezTo>
                  <a:pt x="13037" y="11703"/>
                  <a:pt x="12926" y="11378"/>
                  <a:pt x="12870" y="11428"/>
                </a:cubicBezTo>
                <a:cubicBezTo>
                  <a:pt x="12835" y="11458"/>
                  <a:pt x="12820" y="11437"/>
                  <a:pt x="12817" y="11373"/>
                </a:cubicBezTo>
                <a:cubicBezTo>
                  <a:pt x="12815" y="11362"/>
                  <a:pt x="12813" y="11351"/>
                  <a:pt x="12814" y="11332"/>
                </a:cubicBezTo>
                <a:cubicBezTo>
                  <a:pt x="12805" y="11297"/>
                  <a:pt x="12810" y="11257"/>
                  <a:pt x="12827" y="11223"/>
                </a:cubicBezTo>
                <a:cubicBezTo>
                  <a:pt x="12835" y="11165"/>
                  <a:pt x="12843" y="11102"/>
                  <a:pt x="12858" y="11019"/>
                </a:cubicBezTo>
                <a:cubicBezTo>
                  <a:pt x="12874" y="10920"/>
                  <a:pt x="12884" y="10848"/>
                  <a:pt x="12898" y="10760"/>
                </a:cubicBezTo>
                <a:cubicBezTo>
                  <a:pt x="12899" y="10755"/>
                  <a:pt x="12900" y="10750"/>
                  <a:pt x="12901" y="10746"/>
                </a:cubicBezTo>
                <a:cubicBezTo>
                  <a:pt x="12911" y="10684"/>
                  <a:pt x="12924" y="10602"/>
                  <a:pt x="12929" y="10569"/>
                </a:cubicBezTo>
                <a:cubicBezTo>
                  <a:pt x="12944" y="10422"/>
                  <a:pt x="12968" y="10291"/>
                  <a:pt x="12978" y="10337"/>
                </a:cubicBezTo>
                <a:cubicBezTo>
                  <a:pt x="12986" y="10371"/>
                  <a:pt x="12985" y="10432"/>
                  <a:pt x="12972" y="10541"/>
                </a:cubicBezTo>
                <a:cubicBezTo>
                  <a:pt x="12968" y="10570"/>
                  <a:pt x="12968" y="10589"/>
                  <a:pt x="12966" y="10610"/>
                </a:cubicBezTo>
                <a:cubicBezTo>
                  <a:pt x="12967" y="10624"/>
                  <a:pt x="12965" y="10623"/>
                  <a:pt x="12966" y="10637"/>
                </a:cubicBezTo>
                <a:cubicBezTo>
                  <a:pt x="12987" y="10900"/>
                  <a:pt x="13004" y="10934"/>
                  <a:pt x="13095" y="10910"/>
                </a:cubicBezTo>
                <a:cubicBezTo>
                  <a:pt x="13146" y="10896"/>
                  <a:pt x="13199" y="10859"/>
                  <a:pt x="13219" y="10828"/>
                </a:cubicBezTo>
                <a:cubicBezTo>
                  <a:pt x="13228" y="10804"/>
                  <a:pt x="13238" y="10772"/>
                  <a:pt x="13249" y="10719"/>
                </a:cubicBezTo>
                <a:cubicBezTo>
                  <a:pt x="13271" y="10547"/>
                  <a:pt x="13305" y="10323"/>
                  <a:pt x="13345" y="10091"/>
                </a:cubicBezTo>
                <a:cubicBezTo>
                  <a:pt x="13353" y="10043"/>
                  <a:pt x="13356" y="10013"/>
                  <a:pt x="13363" y="9969"/>
                </a:cubicBezTo>
                <a:cubicBezTo>
                  <a:pt x="13363" y="9967"/>
                  <a:pt x="13363" y="9956"/>
                  <a:pt x="13363" y="9955"/>
                </a:cubicBezTo>
                <a:cubicBezTo>
                  <a:pt x="13363" y="9936"/>
                  <a:pt x="13371" y="9894"/>
                  <a:pt x="13382" y="9846"/>
                </a:cubicBezTo>
                <a:cubicBezTo>
                  <a:pt x="13460" y="9359"/>
                  <a:pt x="13485" y="9117"/>
                  <a:pt x="13471" y="8878"/>
                </a:cubicBezTo>
                <a:cubicBezTo>
                  <a:pt x="13446" y="8418"/>
                  <a:pt x="13397" y="8280"/>
                  <a:pt x="13283" y="8346"/>
                </a:cubicBezTo>
                <a:cubicBezTo>
                  <a:pt x="13243" y="8368"/>
                  <a:pt x="13216" y="8361"/>
                  <a:pt x="13197" y="8305"/>
                </a:cubicBezTo>
                <a:lnTo>
                  <a:pt x="13175" y="8305"/>
                </a:lnTo>
                <a:lnTo>
                  <a:pt x="13175" y="8278"/>
                </a:lnTo>
                <a:cubicBezTo>
                  <a:pt x="13172" y="8273"/>
                  <a:pt x="13171" y="8257"/>
                  <a:pt x="13169" y="8250"/>
                </a:cubicBezTo>
                <a:cubicBezTo>
                  <a:pt x="13169" y="8249"/>
                  <a:pt x="13166" y="8251"/>
                  <a:pt x="13166" y="8250"/>
                </a:cubicBezTo>
                <a:cubicBezTo>
                  <a:pt x="13165" y="8248"/>
                  <a:pt x="13166" y="8239"/>
                  <a:pt x="13166" y="8237"/>
                </a:cubicBezTo>
                <a:cubicBezTo>
                  <a:pt x="13163" y="8221"/>
                  <a:pt x="13162" y="8208"/>
                  <a:pt x="13163" y="8182"/>
                </a:cubicBezTo>
                <a:cubicBezTo>
                  <a:pt x="13164" y="8153"/>
                  <a:pt x="13164" y="8097"/>
                  <a:pt x="13163" y="8046"/>
                </a:cubicBezTo>
                <a:cubicBezTo>
                  <a:pt x="13161" y="8028"/>
                  <a:pt x="13159" y="8014"/>
                  <a:pt x="13157" y="7991"/>
                </a:cubicBezTo>
                <a:cubicBezTo>
                  <a:pt x="13136" y="7722"/>
                  <a:pt x="13108" y="7596"/>
                  <a:pt x="13064" y="7596"/>
                </a:cubicBezTo>
                <a:close/>
                <a:moveTo>
                  <a:pt x="20631" y="7596"/>
                </a:moveTo>
                <a:cubicBezTo>
                  <a:pt x="20397" y="7596"/>
                  <a:pt x="20269" y="7987"/>
                  <a:pt x="20366" y="8414"/>
                </a:cubicBezTo>
                <a:cubicBezTo>
                  <a:pt x="20374" y="8451"/>
                  <a:pt x="20378" y="8483"/>
                  <a:pt x="20381" y="8510"/>
                </a:cubicBezTo>
                <a:cubicBezTo>
                  <a:pt x="20413" y="8661"/>
                  <a:pt x="20445" y="8780"/>
                  <a:pt x="20452" y="8782"/>
                </a:cubicBezTo>
                <a:cubicBezTo>
                  <a:pt x="20458" y="8783"/>
                  <a:pt x="20486" y="8868"/>
                  <a:pt x="20511" y="8960"/>
                </a:cubicBezTo>
                <a:lnTo>
                  <a:pt x="20557" y="9123"/>
                </a:lnTo>
                <a:lnTo>
                  <a:pt x="20517" y="9246"/>
                </a:lnTo>
                <a:cubicBezTo>
                  <a:pt x="20467" y="9391"/>
                  <a:pt x="20364" y="9473"/>
                  <a:pt x="20351" y="9382"/>
                </a:cubicBezTo>
                <a:cubicBezTo>
                  <a:pt x="20346" y="9344"/>
                  <a:pt x="20350" y="9219"/>
                  <a:pt x="20360" y="9096"/>
                </a:cubicBezTo>
                <a:cubicBezTo>
                  <a:pt x="20377" y="8896"/>
                  <a:pt x="20368" y="8739"/>
                  <a:pt x="20338" y="8673"/>
                </a:cubicBezTo>
                <a:cubicBezTo>
                  <a:pt x="20186" y="8888"/>
                  <a:pt x="20135" y="9037"/>
                  <a:pt x="20135" y="9232"/>
                </a:cubicBezTo>
                <a:cubicBezTo>
                  <a:pt x="20135" y="9348"/>
                  <a:pt x="20104" y="9512"/>
                  <a:pt x="20067" y="9601"/>
                </a:cubicBezTo>
                <a:cubicBezTo>
                  <a:pt x="20055" y="9629"/>
                  <a:pt x="20044" y="9665"/>
                  <a:pt x="20036" y="9710"/>
                </a:cubicBezTo>
                <a:cubicBezTo>
                  <a:pt x="20016" y="9829"/>
                  <a:pt x="20010" y="10024"/>
                  <a:pt x="20017" y="10296"/>
                </a:cubicBezTo>
                <a:cubicBezTo>
                  <a:pt x="20020" y="10330"/>
                  <a:pt x="20023" y="10375"/>
                  <a:pt x="20024" y="10419"/>
                </a:cubicBezTo>
                <a:cubicBezTo>
                  <a:pt x="20026" y="10461"/>
                  <a:pt x="20027" y="10490"/>
                  <a:pt x="20027" y="10541"/>
                </a:cubicBezTo>
                <a:cubicBezTo>
                  <a:pt x="20034" y="10694"/>
                  <a:pt x="20044" y="10859"/>
                  <a:pt x="20058" y="11060"/>
                </a:cubicBezTo>
                <a:cubicBezTo>
                  <a:pt x="20060" y="11093"/>
                  <a:pt x="20064" y="11115"/>
                  <a:pt x="20067" y="11142"/>
                </a:cubicBezTo>
                <a:cubicBezTo>
                  <a:pt x="20070" y="11157"/>
                  <a:pt x="20072" y="11180"/>
                  <a:pt x="20076" y="11196"/>
                </a:cubicBezTo>
                <a:cubicBezTo>
                  <a:pt x="20084" y="11233"/>
                  <a:pt x="20090" y="11248"/>
                  <a:pt x="20098" y="11278"/>
                </a:cubicBezTo>
                <a:cubicBezTo>
                  <a:pt x="20131" y="11330"/>
                  <a:pt x="20174" y="11249"/>
                  <a:pt x="20206" y="11019"/>
                </a:cubicBezTo>
                <a:cubicBezTo>
                  <a:pt x="20252" y="10688"/>
                  <a:pt x="20514" y="9944"/>
                  <a:pt x="20644" y="9751"/>
                </a:cubicBezTo>
                <a:cubicBezTo>
                  <a:pt x="20654" y="9730"/>
                  <a:pt x="20667" y="9700"/>
                  <a:pt x="20675" y="9682"/>
                </a:cubicBezTo>
                <a:cubicBezTo>
                  <a:pt x="20686" y="9659"/>
                  <a:pt x="20695" y="9655"/>
                  <a:pt x="20705" y="9641"/>
                </a:cubicBezTo>
                <a:cubicBezTo>
                  <a:pt x="20713" y="9623"/>
                  <a:pt x="20721" y="9609"/>
                  <a:pt x="20730" y="9601"/>
                </a:cubicBezTo>
                <a:cubicBezTo>
                  <a:pt x="20731" y="9599"/>
                  <a:pt x="20735" y="9603"/>
                  <a:pt x="20736" y="9601"/>
                </a:cubicBezTo>
                <a:cubicBezTo>
                  <a:pt x="20749" y="9592"/>
                  <a:pt x="20759" y="9591"/>
                  <a:pt x="20770" y="9601"/>
                </a:cubicBezTo>
                <a:cubicBezTo>
                  <a:pt x="20770" y="9602"/>
                  <a:pt x="20772" y="9601"/>
                  <a:pt x="20773" y="9601"/>
                </a:cubicBezTo>
                <a:cubicBezTo>
                  <a:pt x="20787" y="9595"/>
                  <a:pt x="20798" y="9593"/>
                  <a:pt x="20801" y="9614"/>
                </a:cubicBezTo>
                <a:cubicBezTo>
                  <a:pt x="20803" y="9628"/>
                  <a:pt x="20796" y="9665"/>
                  <a:pt x="20789" y="9710"/>
                </a:cubicBezTo>
                <a:cubicBezTo>
                  <a:pt x="20788" y="9714"/>
                  <a:pt x="20789" y="9719"/>
                  <a:pt x="20789" y="9723"/>
                </a:cubicBezTo>
                <a:cubicBezTo>
                  <a:pt x="20787" y="9746"/>
                  <a:pt x="20785" y="9776"/>
                  <a:pt x="20779" y="9805"/>
                </a:cubicBezTo>
                <a:cubicBezTo>
                  <a:pt x="20779" y="9809"/>
                  <a:pt x="20776" y="9815"/>
                  <a:pt x="20776" y="9819"/>
                </a:cubicBezTo>
                <a:cubicBezTo>
                  <a:pt x="20770" y="9847"/>
                  <a:pt x="20764" y="9881"/>
                  <a:pt x="20761" y="9914"/>
                </a:cubicBezTo>
                <a:cubicBezTo>
                  <a:pt x="20759" y="9950"/>
                  <a:pt x="20758" y="9989"/>
                  <a:pt x="20758" y="10037"/>
                </a:cubicBezTo>
                <a:cubicBezTo>
                  <a:pt x="20759" y="10045"/>
                  <a:pt x="20761" y="10057"/>
                  <a:pt x="20761" y="10064"/>
                </a:cubicBezTo>
                <a:cubicBezTo>
                  <a:pt x="20766" y="10100"/>
                  <a:pt x="20778" y="10119"/>
                  <a:pt x="20795" y="10146"/>
                </a:cubicBezTo>
                <a:cubicBezTo>
                  <a:pt x="20809" y="10146"/>
                  <a:pt x="20828" y="10152"/>
                  <a:pt x="20857" y="10132"/>
                </a:cubicBezTo>
                <a:cubicBezTo>
                  <a:pt x="20973" y="10048"/>
                  <a:pt x="21301" y="9221"/>
                  <a:pt x="21301" y="9014"/>
                </a:cubicBezTo>
                <a:cubicBezTo>
                  <a:pt x="21301" y="8948"/>
                  <a:pt x="21259" y="8765"/>
                  <a:pt x="21208" y="8605"/>
                </a:cubicBezTo>
                <a:cubicBezTo>
                  <a:pt x="21132" y="8366"/>
                  <a:pt x="21098" y="8345"/>
                  <a:pt x="21011" y="8455"/>
                </a:cubicBezTo>
                <a:cubicBezTo>
                  <a:pt x="20972" y="8505"/>
                  <a:pt x="20941" y="8521"/>
                  <a:pt x="20918" y="8523"/>
                </a:cubicBezTo>
                <a:cubicBezTo>
                  <a:pt x="20907" y="8553"/>
                  <a:pt x="20896" y="8545"/>
                  <a:pt x="20887" y="8523"/>
                </a:cubicBezTo>
                <a:cubicBezTo>
                  <a:pt x="20887" y="8523"/>
                  <a:pt x="20885" y="8522"/>
                  <a:pt x="20884" y="8523"/>
                </a:cubicBezTo>
                <a:cubicBezTo>
                  <a:pt x="20883" y="8519"/>
                  <a:pt x="20882" y="8501"/>
                  <a:pt x="20881" y="8496"/>
                </a:cubicBezTo>
                <a:cubicBezTo>
                  <a:pt x="20857" y="8452"/>
                  <a:pt x="20847" y="8354"/>
                  <a:pt x="20847" y="8182"/>
                </a:cubicBezTo>
                <a:cubicBezTo>
                  <a:pt x="20847" y="7778"/>
                  <a:pt x="20778" y="7596"/>
                  <a:pt x="20631" y="7596"/>
                </a:cubicBezTo>
                <a:close/>
                <a:moveTo>
                  <a:pt x="15196" y="7882"/>
                </a:moveTo>
                <a:cubicBezTo>
                  <a:pt x="15153" y="7902"/>
                  <a:pt x="15094" y="8082"/>
                  <a:pt x="15023" y="8414"/>
                </a:cubicBezTo>
                <a:cubicBezTo>
                  <a:pt x="14751" y="9679"/>
                  <a:pt x="14688" y="10256"/>
                  <a:pt x="14835" y="10132"/>
                </a:cubicBezTo>
                <a:cubicBezTo>
                  <a:pt x="14880" y="10094"/>
                  <a:pt x="14910" y="10108"/>
                  <a:pt x="14931" y="10201"/>
                </a:cubicBezTo>
                <a:lnTo>
                  <a:pt x="14955" y="10201"/>
                </a:lnTo>
                <a:lnTo>
                  <a:pt x="14955" y="10241"/>
                </a:lnTo>
                <a:cubicBezTo>
                  <a:pt x="14967" y="10259"/>
                  <a:pt x="14969" y="10285"/>
                  <a:pt x="14965" y="10323"/>
                </a:cubicBezTo>
                <a:cubicBezTo>
                  <a:pt x="14964" y="10359"/>
                  <a:pt x="14963" y="10453"/>
                  <a:pt x="14961" y="10528"/>
                </a:cubicBezTo>
                <a:cubicBezTo>
                  <a:pt x="14963" y="10583"/>
                  <a:pt x="14965" y="10652"/>
                  <a:pt x="14965" y="10719"/>
                </a:cubicBezTo>
                <a:cubicBezTo>
                  <a:pt x="14966" y="10774"/>
                  <a:pt x="14960" y="10829"/>
                  <a:pt x="14955" y="10882"/>
                </a:cubicBezTo>
                <a:lnTo>
                  <a:pt x="14955" y="11073"/>
                </a:lnTo>
                <a:lnTo>
                  <a:pt x="14875" y="11292"/>
                </a:lnTo>
                <a:cubicBezTo>
                  <a:pt x="14851" y="11373"/>
                  <a:pt x="14822" y="11462"/>
                  <a:pt x="14786" y="11564"/>
                </a:cubicBezTo>
                <a:cubicBezTo>
                  <a:pt x="14522" y="12310"/>
                  <a:pt x="14362" y="12596"/>
                  <a:pt x="14258" y="12505"/>
                </a:cubicBezTo>
                <a:cubicBezTo>
                  <a:pt x="14176" y="12432"/>
                  <a:pt x="14168" y="12458"/>
                  <a:pt x="14169" y="12833"/>
                </a:cubicBezTo>
                <a:cubicBezTo>
                  <a:pt x="14170" y="13522"/>
                  <a:pt x="14205" y="13634"/>
                  <a:pt x="14366" y="13473"/>
                </a:cubicBezTo>
                <a:cubicBezTo>
                  <a:pt x="14407" y="13433"/>
                  <a:pt x="14442" y="13406"/>
                  <a:pt x="14471" y="13392"/>
                </a:cubicBezTo>
                <a:cubicBezTo>
                  <a:pt x="14500" y="13345"/>
                  <a:pt x="14532" y="13280"/>
                  <a:pt x="14545" y="13228"/>
                </a:cubicBezTo>
                <a:cubicBezTo>
                  <a:pt x="14604" y="13000"/>
                  <a:pt x="14733" y="12764"/>
                  <a:pt x="14752" y="12846"/>
                </a:cubicBezTo>
                <a:cubicBezTo>
                  <a:pt x="14763" y="12897"/>
                  <a:pt x="14735" y="13007"/>
                  <a:pt x="14665" y="13214"/>
                </a:cubicBezTo>
                <a:cubicBezTo>
                  <a:pt x="14609" y="13380"/>
                  <a:pt x="14557" y="13514"/>
                  <a:pt x="14551" y="13514"/>
                </a:cubicBezTo>
                <a:cubicBezTo>
                  <a:pt x="14546" y="13514"/>
                  <a:pt x="14540" y="13590"/>
                  <a:pt x="14533" y="13678"/>
                </a:cubicBezTo>
                <a:cubicBezTo>
                  <a:pt x="14535" y="13792"/>
                  <a:pt x="14539" y="13908"/>
                  <a:pt x="14539" y="14060"/>
                </a:cubicBezTo>
                <a:lnTo>
                  <a:pt x="14542" y="14660"/>
                </a:lnTo>
                <a:cubicBezTo>
                  <a:pt x="14543" y="14667"/>
                  <a:pt x="14542" y="14667"/>
                  <a:pt x="14542" y="14674"/>
                </a:cubicBezTo>
                <a:lnTo>
                  <a:pt x="14678" y="14701"/>
                </a:lnTo>
                <a:cubicBezTo>
                  <a:pt x="14754" y="14714"/>
                  <a:pt x="14824" y="14665"/>
                  <a:pt x="14835" y="14592"/>
                </a:cubicBezTo>
                <a:cubicBezTo>
                  <a:pt x="14847" y="14504"/>
                  <a:pt x="14866" y="14496"/>
                  <a:pt x="14881" y="14537"/>
                </a:cubicBezTo>
                <a:cubicBezTo>
                  <a:pt x="14882" y="14534"/>
                  <a:pt x="14880" y="14527"/>
                  <a:pt x="14881" y="14524"/>
                </a:cubicBezTo>
                <a:cubicBezTo>
                  <a:pt x="14889" y="14508"/>
                  <a:pt x="14895" y="14519"/>
                  <a:pt x="14900" y="14537"/>
                </a:cubicBezTo>
                <a:cubicBezTo>
                  <a:pt x="14902" y="14550"/>
                  <a:pt x="14904" y="14563"/>
                  <a:pt x="14906" y="14578"/>
                </a:cubicBezTo>
                <a:cubicBezTo>
                  <a:pt x="14911" y="14632"/>
                  <a:pt x="14915" y="14714"/>
                  <a:pt x="14915" y="14878"/>
                </a:cubicBezTo>
                <a:cubicBezTo>
                  <a:pt x="14915" y="14893"/>
                  <a:pt x="14915" y="14905"/>
                  <a:pt x="14915" y="14919"/>
                </a:cubicBezTo>
                <a:cubicBezTo>
                  <a:pt x="14919" y="15070"/>
                  <a:pt x="14949" y="15300"/>
                  <a:pt x="14986" y="15451"/>
                </a:cubicBezTo>
                <a:cubicBezTo>
                  <a:pt x="15025" y="15612"/>
                  <a:pt x="15066" y="15751"/>
                  <a:pt x="15079" y="15751"/>
                </a:cubicBezTo>
                <a:cubicBezTo>
                  <a:pt x="15121" y="15751"/>
                  <a:pt x="15147" y="15211"/>
                  <a:pt x="15147" y="14223"/>
                </a:cubicBezTo>
                <a:cubicBezTo>
                  <a:pt x="15147" y="13413"/>
                  <a:pt x="15173" y="12933"/>
                  <a:pt x="15245" y="12532"/>
                </a:cubicBezTo>
                <a:cubicBezTo>
                  <a:pt x="15248" y="12512"/>
                  <a:pt x="15251" y="12501"/>
                  <a:pt x="15254" y="12478"/>
                </a:cubicBezTo>
                <a:cubicBezTo>
                  <a:pt x="15269" y="12403"/>
                  <a:pt x="15283" y="12317"/>
                  <a:pt x="15301" y="12246"/>
                </a:cubicBezTo>
                <a:cubicBezTo>
                  <a:pt x="15334" y="12113"/>
                  <a:pt x="15358" y="12052"/>
                  <a:pt x="15378" y="12082"/>
                </a:cubicBezTo>
                <a:cubicBezTo>
                  <a:pt x="15380" y="12082"/>
                  <a:pt x="15383" y="12080"/>
                  <a:pt x="15384" y="12082"/>
                </a:cubicBezTo>
                <a:cubicBezTo>
                  <a:pt x="15385" y="12084"/>
                  <a:pt x="15386" y="12100"/>
                  <a:pt x="15387" y="12110"/>
                </a:cubicBezTo>
                <a:cubicBezTo>
                  <a:pt x="15389" y="12113"/>
                  <a:pt x="15389" y="12106"/>
                  <a:pt x="15390" y="12110"/>
                </a:cubicBezTo>
                <a:cubicBezTo>
                  <a:pt x="15392" y="12114"/>
                  <a:pt x="15395" y="12131"/>
                  <a:pt x="15396" y="12137"/>
                </a:cubicBezTo>
                <a:lnTo>
                  <a:pt x="15406" y="12137"/>
                </a:lnTo>
                <a:lnTo>
                  <a:pt x="15406" y="12205"/>
                </a:lnTo>
                <a:cubicBezTo>
                  <a:pt x="15407" y="12219"/>
                  <a:pt x="15408" y="12231"/>
                  <a:pt x="15409" y="12246"/>
                </a:cubicBezTo>
                <a:cubicBezTo>
                  <a:pt x="15427" y="12394"/>
                  <a:pt x="15443" y="12649"/>
                  <a:pt x="15464" y="13051"/>
                </a:cubicBezTo>
                <a:lnTo>
                  <a:pt x="15507" y="13869"/>
                </a:lnTo>
                <a:lnTo>
                  <a:pt x="15705" y="13910"/>
                </a:lnTo>
                <a:cubicBezTo>
                  <a:pt x="16048" y="13992"/>
                  <a:pt x="16175" y="13897"/>
                  <a:pt x="16232" y="13514"/>
                </a:cubicBezTo>
                <a:cubicBezTo>
                  <a:pt x="16273" y="13234"/>
                  <a:pt x="16276" y="13133"/>
                  <a:pt x="16242" y="12955"/>
                </a:cubicBezTo>
                <a:cubicBezTo>
                  <a:pt x="16238" y="12930"/>
                  <a:pt x="16234" y="12902"/>
                  <a:pt x="16232" y="12873"/>
                </a:cubicBezTo>
                <a:cubicBezTo>
                  <a:pt x="16216" y="12803"/>
                  <a:pt x="16218" y="12714"/>
                  <a:pt x="16242" y="12587"/>
                </a:cubicBezTo>
                <a:cubicBezTo>
                  <a:pt x="16260" y="12422"/>
                  <a:pt x="16298" y="12215"/>
                  <a:pt x="16359" y="11946"/>
                </a:cubicBezTo>
                <a:cubicBezTo>
                  <a:pt x="16364" y="11911"/>
                  <a:pt x="16370" y="11881"/>
                  <a:pt x="16380" y="11837"/>
                </a:cubicBezTo>
                <a:cubicBezTo>
                  <a:pt x="16392" y="11776"/>
                  <a:pt x="16405" y="11723"/>
                  <a:pt x="16417" y="11687"/>
                </a:cubicBezTo>
                <a:cubicBezTo>
                  <a:pt x="16420" y="11676"/>
                  <a:pt x="16422" y="11670"/>
                  <a:pt x="16424" y="11660"/>
                </a:cubicBezTo>
                <a:cubicBezTo>
                  <a:pt x="16454" y="11507"/>
                  <a:pt x="16484" y="11225"/>
                  <a:pt x="16492" y="10992"/>
                </a:cubicBezTo>
                <a:cubicBezTo>
                  <a:pt x="16509" y="10541"/>
                  <a:pt x="16501" y="10514"/>
                  <a:pt x="16343" y="10187"/>
                </a:cubicBezTo>
                <a:cubicBezTo>
                  <a:pt x="16204" y="9899"/>
                  <a:pt x="16165" y="9859"/>
                  <a:pt x="16097" y="9996"/>
                </a:cubicBezTo>
                <a:cubicBezTo>
                  <a:pt x="16052" y="10087"/>
                  <a:pt x="15978" y="10160"/>
                  <a:pt x="15936" y="10160"/>
                </a:cubicBezTo>
                <a:cubicBezTo>
                  <a:pt x="15894" y="10160"/>
                  <a:pt x="15787" y="10381"/>
                  <a:pt x="15696" y="10651"/>
                </a:cubicBezTo>
                <a:cubicBezTo>
                  <a:pt x="15661" y="10758"/>
                  <a:pt x="15629" y="10844"/>
                  <a:pt x="15597" y="10923"/>
                </a:cubicBezTo>
                <a:cubicBezTo>
                  <a:pt x="15563" y="11028"/>
                  <a:pt x="15530" y="11119"/>
                  <a:pt x="15517" y="11114"/>
                </a:cubicBezTo>
                <a:cubicBezTo>
                  <a:pt x="15516" y="11113"/>
                  <a:pt x="15515" y="11114"/>
                  <a:pt x="15514" y="11114"/>
                </a:cubicBezTo>
                <a:cubicBezTo>
                  <a:pt x="15405" y="11326"/>
                  <a:pt x="15336" y="11319"/>
                  <a:pt x="15316" y="11073"/>
                </a:cubicBezTo>
                <a:cubicBezTo>
                  <a:pt x="15304" y="10929"/>
                  <a:pt x="15266" y="10647"/>
                  <a:pt x="15233" y="10460"/>
                </a:cubicBezTo>
                <a:cubicBezTo>
                  <a:pt x="15210" y="10327"/>
                  <a:pt x="15194" y="10213"/>
                  <a:pt x="15184" y="10119"/>
                </a:cubicBezTo>
                <a:cubicBezTo>
                  <a:pt x="15162" y="10049"/>
                  <a:pt x="15159" y="10013"/>
                  <a:pt x="15174" y="9955"/>
                </a:cubicBezTo>
                <a:cubicBezTo>
                  <a:pt x="15174" y="9947"/>
                  <a:pt x="15173" y="9944"/>
                  <a:pt x="15174" y="9941"/>
                </a:cubicBezTo>
                <a:cubicBezTo>
                  <a:pt x="15175" y="9929"/>
                  <a:pt x="15187" y="9915"/>
                  <a:pt x="15196" y="9901"/>
                </a:cubicBezTo>
                <a:cubicBezTo>
                  <a:pt x="15204" y="9877"/>
                  <a:pt x="15212" y="9848"/>
                  <a:pt x="15221" y="9832"/>
                </a:cubicBezTo>
                <a:cubicBezTo>
                  <a:pt x="15248" y="9752"/>
                  <a:pt x="15280" y="9665"/>
                  <a:pt x="15322" y="9573"/>
                </a:cubicBezTo>
                <a:cubicBezTo>
                  <a:pt x="15509" y="9162"/>
                  <a:pt x="15558" y="8819"/>
                  <a:pt x="15480" y="8441"/>
                </a:cubicBezTo>
                <a:cubicBezTo>
                  <a:pt x="15449" y="8290"/>
                  <a:pt x="15391" y="8155"/>
                  <a:pt x="15350" y="8155"/>
                </a:cubicBezTo>
                <a:cubicBezTo>
                  <a:pt x="15309" y="8155"/>
                  <a:pt x="15265" y="8098"/>
                  <a:pt x="15254" y="8019"/>
                </a:cubicBezTo>
                <a:cubicBezTo>
                  <a:pt x="15240" y="7916"/>
                  <a:pt x="15221" y="7871"/>
                  <a:pt x="15196" y="7882"/>
                </a:cubicBezTo>
                <a:close/>
                <a:moveTo>
                  <a:pt x="19860" y="7896"/>
                </a:moveTo>
                <a:cubicBezTo>
                  <a:pt x="19812" y="7909"/>
                  <a:pt x="19761" y="8026"/>
                  <a:pt x="19709" y="8264"/>
                </a:cubicBezTo>
                <a:cubicBezTo>
                  <a:pt x="19423" y="9559"/>
                  <a:pt x="19393" y="9799"/>
                  <a:pt x="19475" y="10201"/>
                </a:cubicBezTo>
                <a:cubicBezTo>
                  <a:pt x="19503" y="10341"/>
                  <a:pt x="19523" y="10645"/>
                  <a:pt x="19530" y="11073"/>
                </a:cubicBezTo>
                <a:cubicBezTo>
                  <a:pt x="19538" y="11429"/>
                  <a:pt x="19541" y="11822"/>
                  <a:pt x="19533" y="12082"/>
                </a:cubicBezTo>
                <a:cubicBezTo>
                  <a:pt x="19529" y="12202"/>
                  <a:pt x="19527" y="12238"/>
                  <a:pt x="19524" y="12342"/>
                </a:cubicBezTo>
                <a:cubicBezTo>
                  <a:pt x="19517" y="12744"/>
                  <a:pt x="19507" y="13188"/>
                  <a:pt x="19490" y="13678"/>
                </a:cubicBezTo>
                <a:cubicBezTo>
                  <a:pt x="19459" y="14612"/>
                  <a:pt x="19456" y="15070"/>
                  <a:pt x="19481" y="15355"/>
                </a:cubicBezTo>
                <a:cubicBezTo>
                  <a:pt x="19521" y="15808"/>
                  <a:pt x="19597" y="15859"/>
                  <a:pt x="19644" y="15478"/>
                </a:cubicBezTo>
                <a:cubicBezTo>
                  <a:pt x="19661" y="15335"/>
                  <a:pt x="19683" y="14536"/>
                  <a:pt x="19690" y="13692"/>
                </a:cubicBezTo>
                <a:cubicBezTo>
                  <a:pt x="19698" y="12847"/>
                  <a:pt x="19713" y="12116"/>
                  <a:pt x="19724" y="12069"/>
                </a:cubicBezTo>
                <a:cubicBezTo>
                  <a:pt x="19725" y="12064"/>
                  <a:pt x="19729" y="12058"/>
                  <a:pt x="19731" y="12055"/>
                </a:cubicBezTo>
                <a:cubicBezTo>
                  <a:pt x="19731" y="12052"/>
                  <a:pt x="19731" y="12028"/>
                  <a:pt x="19731" y="12028"/>
                </a:cubicBezTo>
                <a:cubicBezTo>
                  <a:pt x="19735" y="12018"/>
                  <a:pt x="19741" y="12032"/>
                  <a:pt x="19749" y="12055"/>
                </a:cubicBezTo>
                <a:cubicBezTo>
                  <a:pt x="19749" y="12056"/>
                  <a:pt x="19751" y="12054"/>
                  <a:pt x="19752" y="12055"/>
                </a:cubicBezTo>
                <a:cubicBezTo>
                  <a:pt x="19763" y="12068"/>
                  <a:pt x="19774" y="12095"/>
                  <a:pt x="19786" y="12137"/>
                </a:cubicBezTo>
                <a:cubicBezTo>
                  <a:pt x="19809" y="12223"/>
                  <a:pt x="19861" y="12265"/>
                  <a:pt x="19900" y="12219"/>
                </a:cubicBezTo>
                <a:cubicBezTo>
                  <a:pt x="19984" y="12123"/>
                  <a:pt x="19995" y="11653"/>
                  <a:pt x="19928" y="11060"/>
                </a:cubicBezTo>
                <a:cubicBezTo>
                  <a:pt x="19862" y="10484"/>
                  <a:pt x="19845" y="10092"/>
                  <a:pt x="19876" y="9764"/>
                </a:cubicBezTo>
                <a:lnTo>
                  <a:pt x="19876" y="9696"/>
                </a:lnTo>
                <a:lnTo>
                  <a:pt x="19897" y="9601"/>
                </a:lnTo>
                <a:cubicBezTo>
                  <a:pt x="19909" y="9521"/>
                  <a:pt x="19925" y="9446"/>
                  <a:pt x="19943" y="9369"/>
                </a:cubicBezTo>
                <a:cubicBezTo>
                  <a:pt x="20051" y="8912"/>
                  <a:pt x="20060" y="8655"/>
                  <a:pt x="19987" y="8196"/>
                </a:cubicBezTo>
                <a:cubicBezTo>
                  <a:pt x="19953" y="7982"/>
                  <a:pt x="19908" y="7883"/>
                  <a:pt x="19860" y="7896"/>
                </a:cubicBezTo>
                <a:close/>
                <a:moveTo>
                  <a:pt x="17901" y="8387"/>
                </a:moveTo>
                <a:cubicBezTo>
                  <a:pt x="17923" y="8376"/>
                  <a:pt x="17942" y="8436"/>
                  <a:pt x="17957" y="8564"/>
                </a:cubicBezTo>
                <a:cubicBezTo>
                  <a:pt x="17971" y="8684"/>
                  <a:pt x="17981" y="8839"/>
                  <a:pt x="17981" y="8905"/>
                </a:cubicBezTo>
                <a:cubicBezTo>
                  <a:pt x="17981" y="8971"/>
                  <a:pt x="17997" y="9109"/>
                  <a:pt x="18015" y="9219"/>
                </a:cubicBezTo>
                <a:cubicBezTo>
                  <a:pt x="18043" y="9392"/>
                  <a:pt x="18044" y="9472"/>
                  <a:pt x="18031" y="9860"/>
                </a:cubicBezTo>
                <a:cubicBezTo>
                  <a:pt x="18015" y="10369"/>
                  <a:pt x="18007" y="10460"/>
                  <a:pt x="17972" y="10460"/>
                </a:cubicBezTo>
                <a:cubicBezTo>
                  <a:pt x="17953" y="10460"/>
                  <a:pt x="17947" y="10527"/>
                  <a:pt x="17951" y="10732"/>
                </a:cubicBezTo>
                <a:cubicBezTo>
                  <a:pt x="17957" y="11018"/>
                  <a:pt x="17933" y="11105"/>
                  <a:pt x="17883" y="10978"/>
                </a:cubicBezTo>
                <a:cubicBezTo>
                  <a:pt x="17869" y="10944"/>
                  <a:pt x="17837" y="10873"/>
                  <a:pt x="17812" y="10828"/>
                </a:cubicBezTo>
                <a:cubicBezTo>
                  <a:pt x="17760" y="10737"/>
                  <a:pt x="17760" y="10575"/>
                  <a:pt x="17812" y="10541"/>
                </a:cubicBezTo>
                <a:cubicBezTo>
                  <a:pt x="17850" y="10516"/>
                  <a:pt x="17883" y="10247"/>
                  <a:pt x="17883" y="9955"/>
                </a:cubicBezTo>
                <a:cubicBezTo>
                  <a:pt x="17883" y="9844"/>
                  <a:pt x="17891" y="9725"/>
                  <a:pt x="17901" y="9682"/>
                </a:cubicBezTo>
                <a:cubicBezTo>
                  <a:pt x="17913" y="9625"/>
                  <a:pt x="17913" y="9595"/>
                  <a:pt x="17901" y="9560"/>
                </a:cubicBezTo>
                <a:cubicBezTo>
                  <a:pt x="17891" y="9533"/>
                  <a:pt x="17883" y="9395"/>
                  <a:pt x="17883" y="9260"/>
                </a:cubicBezTo>
                <a:cubicBezTo>
                  <a:pt x="17883" y="9048"/>
                  <a:pt x="17879" y="9014"/>
                  <a:pt x="17837" y="8973"/>
                </a:cubicBezTo>
                <a:cubicBezTo>
                  <a:pt x="17768" y="8907"/>
                  <a:pt x="17763" y="8833"/>
                  <a:pt x="17815" y="8619"/>
                </a:cubicBezTo>
                <a:cubicBezTo>
                  <a:pt x="17852" y="8468"/>
                  <a:pt x="17878" y="8397"/>
                  <a:pt x="17901" y="8387"/>
                </a:cubicBezTo>
                <a:close/>
                <a:moveTo>
                  <a:pt x="12333" y="8455"/>
                </a:moveTo>
                <a:cubicBezTo>
                  <a:pt x="12298" y="8447"/>
                  <a:pt x="12255" y="8473"/>
                  <a:pt x="12201" y="8537"/>
                </a:cubicBezTo>
                <a:cubicBezTo>
                  <a:pt x="12115" y="8639"/>
                  <a:pt x="12101" y="9217"/>
                  <a:pt x="12176" y="9655"/>
                </a:cubicBezTo>
                <a:cubicBezTo>
                  <a:pt x="12202" y="9807"/>
                  <a:pt x="12222" y="10117"/>
                  <a:pt x="12222" y="10337"/>
                </a:cubicBezTo>
                <a:cubicBezTo>
                  <a:pt x="12222" y="10344"/>
                  <a:pt x="12223" y="10344"/>
                  <a:pt x="12222" y="10351"/>
                </a:cubicBezTo>
                <a:cubicBezTo>
                  <a:pt x="12224" y="10380"/>
                  <a:pt x="12228" y="10428"/>
                  <a:pt x="12228" y="10446"/>
                </a:cubicBezTo>
                <a:cubicBezTo>
                  <a:pt x="12228" y="10449"/>
                  <a:pt x="12228" y="10457"/>
                  <a:pt x="12228" y="10460"/>
                </a:cubicBezTo>
                <a:cubicBezTo>
                  <a:pt x="12228" y="10465"/>
                  <a:pt x="12228" y="10469"/>
                  <a:pt x="12228" y="10473"/>
                </a:cubicBezTo>
                <a:cubicBezTo>
                  <a:pt x="12228" y="10521"/>
                  <a:pt x="12213" y="10600"/>
                  <a:pt x="12194" y="10691"/>
                </a:cubicBezTo>
                <a:cubicBezTo>
                  <a:pt x="12130" y="11129"/>
                  <a:pt x="11970" y="11520"/>
                  <a:pt x="11830" y="11496"/>
                </a:cubicBezTo>
                <a:cubicBezTo>
                  <a:pt x="11684" y="11470"/>
                  <a:pt x="11642" y="11696"/>
                  <a:pt x="11698" y="12246"/>
                </a:cubicBezTo>
                <a:cubicBezTo>
                  <a:pt x="11745" y="12698"/>
                  <a:pt x="11930" y="12727"/>
                  <a:pt x="12065" y="12301"/>
                </a:cubicBezTo>
                <a:cubicBezTo>
                  <a:pt x="12136" y="12079"/>
                  <a:pt x="12155" y="12046"/>
                  <a:pt x="12170" y="12164"/>
                </a:cubicBezTo>
                <a:cubicBezTo>
                  <a:pt x="12173" y="12169"/>
                  <a:pt x="12174" y="12183"/>
                  <a:pt x="12176" y="12192"/>
                </a:cubicBezTo>
                <a:cubicBezTo>
                  <a:pt x="12178" y="12202"/>
                  <a:pt x="12179" y="12218"/>
                  <a:pt x="12179" y="12232"/>
                </a:cubicBezTo>
                <a:cubicBezTo>
                  <a:pt x="12180" y="12242"/>
                  <a:pt x="12179" y="12248"/>
                  <a:pt x="12179" y="12260"/>
                </a:cubicBezTo>
                <a:cubicBezTo>
                  <a:pt x="12180" y="12272"/>
                  <a:pt x="12182" y="12288"/>
                  <a:pt x="12182" y="12301"/>
                </a:cubicBezTo>
                <a:cubicBezTo>
                  <a:pt x="12189" y="12468"/>
                  <a:pt x="12186" y="12846"/>
                  <a:pt x="12173" y="13214"/>
                </a:cubicBezTo>
                <a:cubicBezTo>
                  <a:pt x="12134" y="14401"/>
                  <a:pt x="12139" y="15249"/>
                  <a:pt x="12188" y="15505"/>
                </a:cubicBezTo>
                <a:cubicBezTo>
                  <a:pt x="12250" y="15840"/>
                  <a:pt x="12278" y="15805"/>
                  <a:pt x="12336" y="15314"/>
                </a:cubicBezTo>
                <a:cubicBezTo>
                  <a:pt x="12340" y="15280"/>
                  <a:pt x="12344" y="15251"/>
                  <a:pt x="12349" y="15219"/>
                </a:cubicBezTo>
                <a:cubicBezTo>
                  <a:pt x="12352" y="15083"/>
                  <a:pt x="12355" y="14890"/>
                  <a:pt x="12355" y="14660"/>
                </a:cubicBezTo>
                <a:cubicBezTo>
                  <a:pt x="12354" y="14564"/>
                  <a:pt x="12353" y="14487"/>
                  <a:pt x="12352" y="14360"/>
                </a:cubicBezTo>
                <a:cubicBezTo>
                  <a:pt x="12350" y="14251"/>
                  <a:pt x="12350" y="14199"/>
                  <a:pt x="12349" y="14101"/>
                </a:cubicBezTo>
                <a:cubicBezTo>
                  <a:pt x="12328" y="13883"/>
                  <a:pt x="12321" y="13514"/>
                  <a:pt x="12327" y="12873"/>
                </a:cubicBezTo>
                <a:cubicBezTo>
                  <a:pt x="12337" y="11902"/>
                  <a:pt x="12346" y="11746"/>
                  <a:pt x="12441" y="11237"/>
                </a:cubicBezTo>
                <a:cubicBezTo>
                  <a:pt x="12568" y="10560"/>
                  <a:pt x="12580" y="10160"/>
                  <a:pt x="12472" y="10160"/>
                </a:cubicBezTo>
                <a:cubicBezTo>
                  <a:pt x="12362" y="10160"/>
                  <a:pt x="12350" y="10043"/>
                  <a:pt x="12404" y="9478"/>
                </a:cubicBezTo>
                <a:cubicBezTo>
                  <a:pt x="12465" y="8824"/>
                  <a:pt x="12441" y="8480"/>
                  <a:pt x="12333" y="8455"/>
                </a:cubicBezTo>
                <a:close/>
                <a:moveTo>
                  <a:pt x="17303" y="8796"/>
                </a:moveTo>
                <a:cubicBezTo>
                  <a:pt x="17390" y="8760"/>
                  <a:pt x="17399" y="8881"/>
                  <a:pt x="17337" y="9260"/>
                </a:cubicBezTo>
                <a:cubicBezTo>
                  <a:pt x="17261" y="9729"/>
                  <a:pt x="17233" y="9669"/>
                  <a:pt x="17244" y="9096"/>
                </a:cubicBezTo>
                <a:cubicBezTo>
                  <a:pt x="17249" y="8836"/>
                  <a:pt x="17252" y="8818"/>
                  <a:pt x="17303" y="8796"/>
                </a:cubicBezTo>
                <a:close/>
                <a:moveTo>
                  <a:pt x="19684" y="9860"/>
                </a:moveTo>
                <a:cubicBezTo>
                  <a:pt x="19691" y="9856"/>
                  <a:pt x="19700" y="9881"/>
                  <a:pt x="19709" y="9941"/>
                </a:cubicBezTo>
                <a:cubicBezTo>
                  <a:pt x="19719" y="10009"/>
                  <a:pt x="19729" y="10203"/>
                  <a:pt x="19734" y="10446"/>
                </a:cubicBezTo>
                <a:cubicBezTo>
                  <a:pt x="19741" y="10755"/>
                  <a:pt x="19742" y="10851"/>
                  <a:pt x="19731" y="10896"/>
                </a:cubicBezTo>
                <a:cubicBezTo>
                  <a:pt x="19713" y="10979"/>
                  <a:pt x="19701" y="10898"/>
                  <a:pt x="19703" y="10678"/>
                </a:cubicBezTo>
                <a:cubicBezTo>
                  <a:pt x="19705" y="10520"/>
                  <a:pt x="19704" y="10512"/>
                  <a:pt x="19694" y="10610"/>
                </a:cubicBezTo>
                <a:cubicBezTo>
                  <a:pt x="19685" y="10712"/>
                  <a:pt x="19684" y="10713"/>
                  <a:pt x="19672" y="10637"/>
                </a:cubicBezTo>
                <a:cubicBezTo>
                  <a:pt x="19664" y="10594"/>
                  <a:pt x="19657" y="10472"/>
                  <a:pt x="19653" y="10378"/>
                </a:cubicBezTo>
                <a:cubicBezTo>
                  <a:pt x="19648" y="10244"/>
                  <a:pt x="19649" y="10188"/>
                  <a:pt x="19663" y="10119"/>
                </a:cubicBezTo>
                <a:cubicBezTo>
                  <a:pt x="19673" y="10071"/>
                  <a:pt x="19680" y="9998"/>
                  <a:pt x="19678" y="9955"/>
                </a:cubicBezTo>
                <a:cubicBezTo>
                  <a:pt x="19676" y="9892"/>
                  <a:pt x="19678" y="9863"/>
                  <a:pt x="19684" y="9860"/>
                </a:cubicBezTo>
                <a:close/>
                <a:moveTo>
                  <a:pt x="20705" y="10501"/>
                </a:moveTo>
                <a:cubicBezTo>
                  <a:pt x="20611" y="10512"/>
                  <a:pt x="20441" y="10803"/>
                  <a:pt x="20409" y="11032"/>
                </a:cubicBezTo>
                <a:cubicBezTo>
                  <a:pt x="20380" y="11241"/>
                  <a:pt x="20433" y="11592"/>
                  <a:pt x="20493" y="11592"/>
                </a:cubicBezTo>
                <a:cubicBezTo>
                  <a:pt x="20558" y="11592"/>
                  <a:pt x="20580" y="11682"/>
                  <a:pt x="20570" y="11796"/>
                </a:cubicBezTo>
                <a:lnTo>
                  <a:pt x="20585" y="11837"/>
                </a:lnTo>
                <a:lnTo>
                  <a:pt x="20554" y="11919"/>
                </a:lnTo>
                <a:lnTo>
                  <a:pt x="20551" y="11919"/>
                </a:lnTo>
                <a:cubicBezTo>
                  <a:pt x="20546" y="11937"/>
                  <a:pt x="20542" y="11953"/>
                  <a:pt x="20536" y="11973"/>
                </a:cubicBezTo>
                <a:cubicBezTo>
                  <a:pt x="20498" y="12106"/>
                  <a:pt x="20435" y="12257"/>
                  <a:pt x="20348" y="12396"/>
                </a:cubicBezTo>
                <a:cubicBezTo>
                  <a:pt x="20292" y="12487"/>
                  <a:pt x="20257" y="12590"/>
                  <a:pt x="20246" y="12683"/>
                </a:cubicBezTo>
                <a:cubicBezTo>
                  <a:pt x="20246" y="12690"/>
                  <a:pt x="20246" y="12690"/>
                  <a:pt x="20246" y="12696"/>
                </a:cubicBezTo>
                <a:cubicBezTo>
                  <a:pt x="20246" y="12701"/>
                  <a:pt x="20246" y="12706"/>
                  <a:pt x="20246" y="12710"/>
                </a:cubicBezTo>
                <a:cubicBezTo>
                  <a:pt x="20248" y="12753"/>
                  <a:pt x="20248" y="12783"/>
                  <a:pt x="20252" y="12819"/>
                </a:cubicBezTo>
                <a:cubicBezTo>
                  <a:pt x="20261" y="12861"/>
                  <a:pt x="20277" y="12900"/>
                  <a:pt x="20301" y="12928"/>
                </a:cubicBezTo>
                <a:cubicBezTo>
                  <a:pt x="20330" y="12962"/>
                  <a:pt x="20342" y="12993"/>
                  <a:pt x="20338" y="13064"/>
                </a:cubicBezTo>
                <a:lnTo>
                  <a:pt x="20348" y="13078"/>
                </a:lnTo>
                <a:lnTo>
                  <a:pt x="20326" y="13160"/>
                </a:lnTo>
                <a:cubicBezTo>
                  <a:pt x="20321" y="13207"/>
                  <a:pt x="20304" y="13277"/>
                  <a:pt x="20280" y="13364"/>
                </a:cubicBezTo>
                <a:cubicBezTo>
                  <a:pt x="20263" y="13442"/>
                  <a:pt x="20253" y="13494"/>
                  <a:pt x="20221" y="13623"/>
                </a:cubicBezTo>
                <a:cubicBezTo>
                  <a:pt x="20130" y="14004"/>
                  <a:pt x="20077" y="14325"/>
                  <a:pt x="20058" y="14551"/>
                </a:cubicBezTo>
                <a:cubicBezTo>
                  <a:pt x="20057" y="14575"/>
                  <a:pt x="20052" y="14595"/>
                  <a:pt x="20051" y="14619"/>
                </a:cubicBezTo>
                <a:cubicBezTo>
                  <a:pt x="20049" y="14682"/>
                  <a:pt x="20048" y="14729"/>
                  <a:pt x="20048" y="14769"/>
                </a:cubicBezTo>
                <a:cubicBezTo>
                  <a:pt x="20054" y="14840"/>
                  <a:pt x="20071" y="14892"/>
                  <a:pt x="20098" y="14892"/>
                </a:cubicBezTo>
                <a:cubicBezTo>
                  <a:pt x="20135" y="14892"/>
                  <a:pt x="20218" y="14680"/>
                  <a:pt x="20286" y="14428"/>
                </a:cubicBezTo>
                <a:cubicBezTo>
                  <a:pt x="20398" y="14011"/>
                  <a:pt x="20456" y="13791"/>
                  <a:pt x="20489" y="13719"/>
                </a:cubicBezTo>
                <a:cubicBezTo>
                  <a:pt x="20515" y="13620"/>
                  <a:pt x="20537" y="13541"/>
                  <a:pt x="20542" y="13555"/>
                </a:cubicBezTo>
                <a:cubicBezTo>
                  <a:pt x="20549" y="13576"/>
                  <a:pt x="20554" y="13721"/>
                  <a:pt x="20554" y="13869"/>
                </a:cubicBezTo>
                <a:cubicBezTo>
                  <a:pt x="20554" y="13909"/>
                  <a:pt x="20559" y="13950"/>
                  <a:pt x="20560" y="13992"/>
                </a:cubicBezTo>
                <a:cubicBezTo>
                  <a:pt x="20564" y="14025"/>
                  <a:pt x="20564" y="14048"/>
                  <a:pt x="20567" y="14087"/>
                </a:cubicBezTo>
                <a:cubicBezTo>
                  <a:pt x="20624" y="14680"/>
                  <a:pt x="20635" y="14696"/>
                  <a:pt x="20897" y="14864"/>
                </a:cubicBezTo>
                <a:cubicBezTo>
                  <a:pt x="21188" y="15051"/>
                  <a:pt x="21243" y="15056"/>
                  <a:pt x="21430" y="14810"/>
                </a:cubicBezTo>
                <a:lnTo>
                  <a:pt x="21563" y="14633"/>
                </a:lnTo>
                <a:cubicBezTo>
                  <a:pt x="21571" y="14610"/>
                  <a:pt x="21579" y="14590"/>
                  <a:pt x="21585" y="14564"/>
                </a:cubicBezTo>
                <a:cubicBezTo>
                  <a:pt x="21592" y="14539"/>
                  <a:pt x="21595" y="14517"/>
                  <a:pt x="21600" y="14496"/>
                </a:cubicBezTo>
                <a:lnTo>
                  <a:pt x="21581" y="13733"/>
                </a:lnTo>
                <a:cubicBezTo>
                  <a:pt x="21555" y="12647"/>
                  <a:pt x="21529" y="12164"/>
                  <a:pt x="21492" y="12164"/>
                </a:cubicBezTo>
                <a:cubicBezTo>
                  <a:pt x="21476" y="12164"/>
                  <a:pt x="21464" y="12285"/>
                  <a:pt x="21464" y="12423"/>
                </a:cubicBezTo>
                <a:cubicBezTo>
                  <a:pt x="21464" y="12567"/>
                  <a:pt x="21446" y="12750"/>
                  <a:pt x="21421" y="12942"/>
                </a:cubicBezTo>
                <a:cubicBezTo>
                  <a:pt x="21414" y="13037"/>
                  <a:pt x="21404" y="13131"/>
                  <a:pt x="21393" y="13214"/>
                </a:cubicBezTo>
                <a:cubicBezTo>
                  <a:pt x="21381" y="13312"/>
                  <a:pt x="21357" y="13431"/>
                  <a:pt x="21329" y="13542"/>
                </a:cubicBezTo>
                <a:cubicBezTo>
                  <a:pt x="21310" y="13619"/>
                  <a:pt x="21291" y="13679"/>
                  <a:pt x="21279" y="13692"/>
                </a:cubicBezTo>
                <a:cubicBezTo>
                  <a:pt x="21277" y="13700"/>
                  <a:pt x="21273" y="13712"/>
                  <a:pt x="21270" y="13719"/>
                </a:cubicBezTo>
                <a:cubicBezTo>
                  <a:pt x="21261" y="13747"/>
                  <a:pt x="21251" y="13781"/>
                  <a:pt x="21242" y="13801"/>
                </a:cubicBezTo>
                <a:cubicBezTo>
                  <a:pt x="21104" y="14116"/>
                  <a:pt x="20827" y="14252"/>
                  <a:pt x="20767" y="14033"/>
                </a:cubicBezTo>
                <a:cubicBezTo>
                  <a:pt x="20721" y="13867"/>
                  <a:pt x="20707" y="13510"/>
                  <a:pt x="20721" y="13160"/>
                </a:cubicBezTo>
                <a:cubicBezTo>
                  <a:pt x="20723" y="13038"/>
                  <a:pt x="20730" y="12926"/>
                  <a:pt x="20739" y="12846"/>
                </a:cubicBezTo>
                <a:cubicBezTo>
                  <a:pt x="20741" y="12832"/>
                  <a:pt x="20746" y="12784"/>
                  <a:pt x="20749" y="12764"/>
                </a:cubicBezTo>
                <a:cubicBezTo>
                  <a:pt x="20762" y="12643"/>
                  <a:pt x="20777" y="12536"/>
                  <a:pt x="20798" y="12451"/>
                </a:cubicBezTo>
                <a:cubicBezTo>
                  <a:pt x="20888" y="12075"/>
                  <a:pt x="20905" y="11528"/>
                  <a:pt x="20829" y="11401"/>
                </a:cubicBezTo>
                <a:cubicBezTo>
                  <a:pt x="20795" y="11342"/>
                  <a:pt x="20787" y="11210"/>
                  <a:pt x="20801" y="10964"/>
                </a:cubicBezTo>
                <a:cubicBezTo>
                  <a:pt x="20818" y="10669"/>
                  <a:pt x="20806" y="10589"/>
                  <a:pt x="20739" y="10514"/>
                </a:cubicBezTo>
                <a:cubicBezTo>
                  <a:pt x="20729" y="10503"/>
                  <a:pt x="20718" y="10500"/>
                  <a:pt x="20705" y="10501"/>
                </a:cubicBezTo>
                <a:close/>
                <a:moveTo>
                  <a:pt x="2172" y="10910"/>
                </a:moveTo>
                <a:cubicBezTo>
                  <a:pt x="2069" y="10893"/>
                  <a:pt x="1909" y="11027"/>
                  <a:pt x="1817" y="11237"/>
                </a:cubicBezTo>
                <a:cubicBezTo>
                  <a:pt x="1776" y="11329"/>
                  <a:pt x="1745" y="11370"/>
                  <a:pt x="1724" y="11360"/>
                </a:cubicBezTo>
                <a:cubicBezTo>
                  <a:pt x="1713" y="11395"/>
                  <a:pt x="1692" y="11397"/>
                  <a:pt x="1678" y="11373"/>
                </a:cubicBezTo>
                <a:cubicBezTo>
                  <a:pt x="1658" y="11339"/>
                  <a:pt x="1659" y="11309"/>
                  <a:pt x="1672" y="11237"/>
                </a:cubicBezTo>
                <a:cubicBezTo>
                  <a:pt x="1657" y="11238"/>
                  <a:pt x="1638" y="11269"/>
                  <a:pt x="1616" y="11319"/>
                </a:cubicBezTo>
                <a:cubicBezTo>
                  <a:pt x="1586" y="11391"/>
                  <a:pt x="1564" y="11412"/>
                  <a:pt x="1542" y="11387"/>
                </a:cubicBezTo>
                <a:cubicBezTo>
                  <a:pt x="1375" y="11718"/>
                  <a:pt x="1168" y="12272"/>
                  <a:pt x="962" y="12942"/>
                </a:cubicBezTo>
                <a:cubicBezTo>
                  <a:pt x="939" y="13047"/>
                  <a:pt x="911" y="13175"/>
                  <a:pt x="870" y="13323"/>
                </a:cubicBezTo>
                <a:cubicBezTo>
                  <a:pt x="515" y="14601"/>
                  <a:pt x="324" y="15521"/>
                  <a:pt x="324" y="15983"/>
                </a:cubicBezTo>
                <a:cubicBezTo>
                  <a:pt x="324" y="16043"/>
                  <a:pt x="410" y="15718"/>
                  <a:pt x="515" y="15260"/>
                </a:cubicBezTo>
                <a:cubicBezTo>
                  <a:pt x="562" y="15053"/>
                  <a:pt x="599" y="14910"/>
                  <a:pt x="632" y="14796"/>
                </a:cubicBezTo>
                <a:cubicBezTo>
                  <a:pt x="678" y="14614"/>
                  <a:pt x="714" y="14477"/>
                  <a:pt x="719" y="14469"/>
                </a:cubicBezTo>
                <a:cubicBezTo>
                  <a:pt x="728" y="14455"/>
                  <a:pt x="738" y="14521"/>
                  <a:pt x="743" y="14605"/>
                </a:cubicBezTo>
                <a:cubicBezTo>
                  <a:pt x="744" y="14617"/>
                  <a:pt x="746" y="14622"/>
                  <a:pt x="747" y="14633"/>
                </a:cubicBezTo>
                <a:cubicBezTo>
                  <a:pt x="799" y="14707"/>
                  <a:pt x="958" y="14742"/>
                  <a:pt x="1215" y="14742"/>
                </a:cubicBezTo>
                <a:lnTo>
                  <a:pt x="1394" y="14742"/>
                </a:lnTo>
                <a:cubicBezTo>
                  <a:pt x="1552" y="14725"/>
                  <a:pt x="1683" y="14698"/>
                  <a:pt x="1694" y="14674"/>
                </a:cubicBezTo>
                <a:lnTo>
                  <a:pt x="1993" y="12928"/>
                </a:lnTo>
                <a:cubicBezTo>
                  <a:pt x="2254" y="11397"/>
                  <a:pt x="2293" y="11087"/>
                  <a:pt x="2249" y="10978"/>
                </a:cubicBezTo>
                <a:cubicBezTo>
                  <a:pt x="2232" y="10937"/>
                  <a:pt x="2206" y="10915"/>
                  <a:pt x="2172" y="10910"/>
                </a:cubicBezTo>
                <a:close/>
                <a:moveTo>
                  <a:pt x="1438" y="11264"/>
                </a:moveTo>
                <a:cubicBezTo>
                  <a:pt x="1152" y="11445"/>
                  <a:pt x="239" y="14169"/>
                  <a:pt x="68" y="15478"/>
                </a:cubicBezTo>
                <a:cubicBezTo>
                  <a:pt x="30" y="15764"/>
                  <a:pt x="0" y="16045"/>
                  <a:pt x="0" y="16105"/>
                </a:cubicBezTo>
                <a:cubicBezTo>
                  <a:pt x="0" y="16165"/>
                  <a:pt x="134" y="15646"/>
                  <a:pt x="299" y="14946"/>
                </a:cubicBezTo>
                <a:cubicBezTo>
                  <a:pt x="583" y="13744"/>
                  <a:pt x="805" y="12937"/>
                  <a:pt x="922" y="12655"/>
                </a:cubicBezTo>
                <a:cubicBezTo>
                  <a:pt x="998" y="12423"/>
                  <a:pt x="1076" y="12210"/>
                  <a:pt x="1157" y="12001"/>
                </a:cubicBezTo>
                <a:cubicBezTo>
                  <a:pt x="1161" y="11973"/>
                  <a:pt x="1171" y="11935"/>
                  <a:pt x="1185" y="11919"/>
                </a:cubicBezTo>
                <a:cubicBezTo>
                  <a:pt x="1208" y="11859"/>
                  <a:pt x="1234" y="11801"/>
                  <a:pt x="1259" y="11742"/>
                </a:cubicBezTo>
                <a:cubicBezTo>
                  <a:pt x="1265" y="11724"/>
                  <a:pt x="1271" y="11715"/>
                  <a:pt x="1277" y="11701"/>
                </a:cubicBezTo>
                <a:cubicBezTo>
                  <a:pt x="1297" y="11654"/>
                  <a:pt x="1313" y="11598"/>
                  <a:pt x="1333" y="11551"/>
                </a:cubicBezTo>
                <a:cubicBezTo>
                  <a:pt x="1402" y="11390"/>
                  <a:pt x="1427" y="11329"/>
                  <a:pt x="1453" y="11264"/>
                </a:cubicBezTo>
                <a:cubicBezTo>
                  <a:pt x="1447" y="11265"/>
                  <a:pt x="1445" y="11260"/>
                  <a:pt x="1438" y="11264"/>
                </a:cubicBezTo>
                <a:close/>
                <a:moveTo>
                  <a:pt x="17334" y="11455"/>
                </a:moveTo>
                <a:cubicBezTo>
                  <a:pt x="17340" y="11459"/>
                  <a:pt x="17346" y="11477"/>
                  <a:pt x="17352" y="11510"/>
                </a:cubicBezTo>
                <a:cubicBezTo>
                  <a:pt x="17367" y="11590"/>
                  <a:pt x="17366" y="11631"/>
                  <a:pt x="17346" y="11701"/>
                </a:cubicBezTo>
                <a:cubicBezTo>
                  <a:pt x="17326" y="11775"/>
                  <a:pt x="17321" y="11760"/>
                  <a:pt x="17312" y="11660"/>
                </a:cubicBezTo>
                <a:cubicBezTo>
                  <a:pt x="17301" y="11532"/>
                  <a:pt x="17316" y="11442"/>
                  <a:pt x="17334" y="11455"/>
                </a:cubicBezTo>
                <a:close/>
                <a:moveTo>
                  <a:pt x="15871" y="11687"/>
                </a:moveTo>
                <a:cubicBezTo>
                  <a:pt x="15887" y="11685"/>
                  <a:pt x="15902" y="11715"/>
                  <a:pt x="15905" y="11769"/>
                </a:cubicBezTo>
                <a:cubicBezTo>
                  <a:pt x="15906" y="11804"/>
                  <a:pt x="15879" y="11925"/>
                  <a:pt x="15847" y="12042"/>
                </a:cubicBezTo>
                <a:cubicBezTo>
                  <a:pt x="15815" y="12159"/>
                  <a:pt x="15791" y="12284"/>
                  <a:pt x="15791" y="12314"/>
                </a:cubicBezTo>
                <a:cubicBezTo>
                  <a:pt x="15791" y="12344"/>
                  <a:pt x="15780" y="12386"/>
                  <a:pt x="15770" y="12410"/>
                </a:cubicBezTo>
                <a:cubicBezTo>
                  <a:pt x="15759" y="12435"/>
                  <a:pt x="15744" y="12451"/>
                  <a:pt x="15733" y="12451"/>
                </a:cubicBezTo>
                <a:cubicBezTo>
                  <a:pt x="15707" y="12451"/>
                  <a:pt x="15670" y="12231"/>
                  <a:pt x="15674" y="12082"/>
                </a:cubicBezTo>
                <a:cubicBezTo>
                  <a:pt x="15677" y="11974"/>
                  <a:pt x="15683" y="11958"/>
                  <a:pt x="15733" y="11919"/>
                </a:cubicBezTo>
                <a:cubicBezTo>
                  <a:pt x="15764" y="11895"/>
                  <a:pt x="15802" y="11823"/>
                  <a:pt x="15819" y="11769"/>
                </a:cubicBezTo>
                <a:cubicBezTo>
                  <a:pt x="15836" y="11714"/>
                  <a:pt x="15854" y="11688"/>
                  <a:pt x="15871" y="11687"/>
                </a:cubicBezTo>
                <a:close/>
                <a:moveTo>
                  <a:pt x="10424" y="11769"/>
                </a:moveTo>
                <a:cubicBezTo>
                  <a:pt x="10430" y="11774"/>
                  <a:pt x="10433" y="11791"/>
                  <a:pt x="10436" y="11810"/>
                </a:cubicBezTo>
                <a:cubicBezTo>
                  <a:pt x="10439" y="11831"/>
                  <a:pt x="10435" y="11863"/>
                  <a:pt x="10427" y="11892"/>
                </a:cubicBezTo>
                <a:cubicBezTo>
                  <a:pt x="10419" y="11922"/>
                  <a:pt x="10414" y="11974"/>
                  <a:pt x="10414" y="12001"/>
                </a:cubicBezTo>
                <a:cubicBezTo>
                  <a:pt x="10414" y="12029"/>
                  <a:pt x="10395" y="12117"/>
                  <a:pt x="10371" y="12205"/>
                </a:cubicBezTo>
                <a:cubicBezTo>
                  <a:pt x="10347" y="12293"/>
                  <a:pt x="10320" y="12372"/>
                  <a:pt x="10313" y="12369"/>
                </a:cubicBezTo>
                <a:cubicBezTo>
                  <a:pt x="10237" y="12334"/>
                  <a:pt x="10219" y="12258"/>
                  <a:pt x="10248" y="12123"/>
                </a:cubicBezTo>
                <a:cubicBezTo>
                  <a:pt x="10260" y="12067"/>
                  <a:pt x="10278" y="12028"/>
                  <a:pt x="10288" y="12028"/>
                </a:cubicBezTo>
                <a:cubicBezTo>
                  <a:pt x="10298" y="12028"/>
                  <a:pt x="10325" y="11963"/>
                  <a:pt x="10347" y="11892"/>
                </a:cubicBezTo>
                <a:cubicBezTo>
                  <a:pt x="10377" y="11798"/>
                  <a:pt x="10406" y="11754"/>
                  <a:pt x="10424" y="11769"/>
                </a:cubicBezTo>
                <a:close/>
                <a:moveTo>
                  <a:pt x="10205" y="12423"/>
                </a:moveTo>
                <a:cubicBezTo>
                  <a:pt x="10229" y="12400"/>
                  <a:pt x="10238" y="12642"/>
                  <a:pt x="10214" y="12846"/>
                </a:cubicBezTo>
                <a:cubicBezTo>
                  <a:pt x="10197" y="12992"/>
                  <a:pt x="10195" y="12995"/>
                  <a:pt x="10180" y="12914"/>
                </a:cubicBezTo>
                <a:cubicBezTo>
                  <a:pt x="10166" y="12840"/>
                  <a:pt x="10177" y="12518"/>
                  <a:pt x="10195" y="12451"/>
                </a:cubicBezTo>
                <a:cubicBezTo>
                  <a:pt x="10199" y="12436"/>
                  <a:pt x="10201" y="12427"/>
                  <a:pt x="10205" y="12423"/>
                </a:cubicBezTo>
                <a:close/>
                <a:moveTo>
                  <a:pt x="13428" y="12642"/>
                </a:moveTo>
                <a:cubicBezTo>
                  <a:pt x="13450" y="12640"/>
                  <a:pt x="13468" y="12688"/>
                  <a:pt x="13475" y="12764"/>
                </a:cubicBezTo>
                <a:cubicBezTo>
                  <a:pt x="13488" y="12914"/>
                  <a:pt x="13446" y="13241"/>
                  <a:pt x="13410" y="13283"/>
                </a:cubicBezTo>
                <a:cubicBezTo>
                  <a:pt x="13394" y="13302"/>
                  <a:pt x="13382" y="13384"/>
                  <a:pt x="13382" y="13460"/>
                </a:cubicBezTo>
                <a:cubicBezTo>
                  <a:pt x="13382" y="13537"/>
                  <a:pt x="13369" y="13674"/>
                  <a:pt x="13354" y="13773"/>
                </a:cubicBezTo>
                <a:cubicBezTo>
                  <a:pt x="13339" y="13872"/>
                  <a:pt x="13319" y="13952"/>
                  <a:pt x="13308" y="13951"/>
                </a:cubicBezTo>
                <a:cubicBezTo>
                  <a:pt x="13283" y="13949"/>
                  <a:pt x="13215" y="13622"/>
                  <a:pt x="13215" y="13501"/>
                </a:cubicBezTo>
                <a:cubicBezTo>
                  <a:pt x="13215" y="13412"/>
                  <a:pt x="13272" y="13123"/>
                  <a:pt x="13360" y="12764"/>
                </a:cubicBezTo>
                <a:cubicBezTo>
                  <a:pt x="13379" y="12685"/>
                  <a:pt x="13406" y="12645"/>
                  <a:pt x="13428" y="12642"/>
                </a:cubicBezTo>
                <a:close/>
                <a:moveTo>
                  <a:pt x="3261" y="12764"/>
                </a:moveTo>
                <a:cubicBezTo>
                  <a:pt x="3246" y="12837"/>
                  <a:pt x="2193" y="20742"/>
                  <a:pt x="2144" y="21151"/>
                </a:cubicBezTo>
                <a:lnTo>
                  <a:pt x="2104" y="21465"/>
                </a:lnTo>
                <a:lnTo>
                  <a:pt x="2486" y="21465"/>
                </a:lnTo>
                <a:lnTo>
                  <a:pt x="2869" y="21465"/>
                </a:lnTo>
                <a:lnTo>
                  <a:pt x="3097" y="20006"/>
                </a:lnTo>
                <a:cubicBezTo>
                  <a:pt x="3669" y="16343"/>
                  <a:pt x="3760" y="15698"/>
                  <a:pt x="3791" y="15178"/>
                </a:cubicBezTo>
                <a:cubicBezTo>
                  <a:pt x="3850" y="14212"/>
                  <a:pt x="3769" y="13732"/>
                  <a:pt x="3427" y="13023"/>
                </a:cubicBezTo>
                <a:cubicBezTo>
                  <a:pt x="3341" y="12847"/>
                  <a:pt x="3267" y="12735"/>
                  <a:pt x="3261" y="12764"/>
                </a:cubicBezTo>
                <a:close/>
                <a:moveTo>
                  <a:pt x="12784" y="13351"/>
                </a:moveTo>
                <a:cubicBezTo>
                  <a:pt x="12799" y="13358"/>
                  <a:pt x="12806" y="13447"/>
                  <a:pt x="12790" y="13583"/>
                </a:cubicBezTo>
                <a:cubicBezTo>
                  <a:pt x="12769" y="13750"/>
                  <a:pt x="12745" y="13785"/>
                  <a:pt x="12728" y="13664"/>
                </a:cubicBezTo>
                <a:cubicBezTo>
                  <a:pt x="12722" y="13622"/>
                  <a:pt x="12731" y="13512"/>
                  <a:pt x="12747" y="13433"/>
                </a:cubicBezTo>
                <a:cubicBezTo>
                  <a:pt x="12761" y="13366"/>
                  <a:pt x="12775" y="13347"/>
                  <a:pt x="12784" y="13351"/>
                </a:cubicBezTo>
                <a:close/>
                <a:moveTo>
                  <a:pt x="18108" y="13378"/>
                </a:moveTo>
                <a:cubicBezTo>
                  <a:pt x="18123" y="13382"/>
                  <a:pt x="18137" y="13442"/>
                  <a:pt x="18157" y="13542"/>
                </a:cubicBezTo>
                <a:cubicBezTo>
                  <a:pt x="18211" y="13813"/>
                  <a:pt x="18294" y="14896"/>
                  <a:pt x="18271" y="15055"/>
                </a:cubicBezTo>
                <a:cubicBezTo>
                  <a:pt x="18266" y="15093"/>
                  <a:pt x="18221" y="15124"/>
                  <a:pt x="18173" y="15124"/>
                </a:cubicBezTo>
                <a:cubicBezTo>
                  <a:pt x="18090" y="15124"/>
                  <a:pt x="17964" y="15312"/>
                  <a:pt x="17941" y="15478"/>
                </a:cubicBezTo>
                <a:cubicBezTo>
                  <a:pt x="17935" y="15519"/>
                  <a:pt x="17903" y="15559"/>
                  <a:pt x="17870" y="15560"/>
                </a:cubicBezTo>
                <a:cubicBezTo>
                  <a:pt x="17836" y="15561"/>
                  <a:pt x="17791" y="15611"/>
                  <a:pt x="17769" y="15669"/>
                </a:cubicBezTo>
                <a:cubicBezTo>
                  <a:pt x="17722" y="15787"/>
                  <a:pt x="17674" y="15802"/>
                  <a:pt x="17661" y="15710"/>
                </a:cubicBezTo>
                <a:cubicBezTo>
                  <a:pt x="17657" y="15676"/>
                  <a:pt x="17660" y="15504"/>
                  <a:pt x="17667" y="15328"/>
                </a:cubicBezTo>
                <a:cubicBezTo>
                  <a:pt x="17680" y="14972"/>
                  <a:pt x="17731" y="14835"/>
                  <a:pt x="17747" y="15110"/>
                </a:cubicBezTo>
                <a:cubicBezTo>
                  <a:pt x="17760" y="15323"/>
                  <a:pt x="17845" y="15312"/>
                  <a:pt x="17944" y="15083"/>
                </a:cubicBezTo>
                <a:cubicBezTo>
                  <a:pt x="18070" y="14789"/>
                  <a:pt x="18091" y="14704"/>
                  <a:pt x="18068" y="14537"/>
                </a:cubicBezTo>
                <a:cubicBezTo>
                  <a:pt x="18050" y="14412"/>
                  <a:pt x="18055" y="14384"/>
                  <a:pt x="18102" y="14278"/>
                </a:cubicBezTo>
                <a:cubicBezTo>
                  <a:pt x="18132" y="14212"/>
                  <a:pt x="18158" y="14152"/>
                  <a:pt x="18160" y="14142"/>
                </a:cubicBezTo>
                <a:cubicBezTo>
                  <a:pt x="18163" y="14132"/>
                  <a:pt x="18160" y="14029"/>
                  <a:pt x="18154" y="13923"/>
                </a:cubicBezTo>
                <a:cubicBezTo>
                  <a:pt x="18145" y="13776"/>
                  <a:pt x="18134" y="13733"/>
                  <a:pt x="18099" y="13733"/>
                </a:cubicBezTo>
                <a:cubicBezTo>
                  <a:pt x="18039" y="13733"/>
                  <a:pt x="18026" y="13661"/>
                  <a:pt x="18059" y="13501"/>
                </a:cubicBezTo>
                <a:cubicBezTo>
                  <a:pt x="18077" y="13413"/>
                  <a:pt x="18093" y="13373"/>
                  <a:pt x="18108" y="13378"/>
                </a:cubicBezTo>
                <a:close/>
                <a:moveTo>
                  <a:pt x="10923" y="13460"/>
                </a:moveTo>
                <a:cubicBezTo>
                  <a:pt x="10808" y="13483"/>
                  <a:pt x="10667" y="13725"/>
                  <a:pt x="10667" y="14046"/>
                </a:cubicBezTo>
                <a:cubicBezTo>
                  <a:pt x="10667" y="14332"/>
                  <a:pt x="10704" y="14454"/>
                  <a:pt x="10846" y="14674"/>
                </a:cubicBezTo>
                <a:cubicBezTo>
                  <a:pt x="11028" y="14956"/>
                  <a:pt x="11137" y="14466"/>
                  <a:pt x="11068" y="13678"/>
                </a:cubicBezTo>
                <a:cubicBezTo>
                  <a:pt x="11053" y="13499"/>
                  <a:pt x="10993" y="13446"/>
                  <a:pt x="10923" y="13460"/>
                </a:cubicBezTo>
                <a:close/>
                <a:moveTo>
                  <a:pt x="9770" y="14769"/>
                </a:moveTo>
                <a:cubicBezTo>
                  <a:pt x="9711" y="14779"/>
                  <a:pt x="9692" y="14850"/>
                  <a:pt x="9680" y="15028"/>
                </a:cubicBezTo>
                <a:cubicBezTo>
                  <a:pt x="9668" y="15185"/>
                  <a:pt x="9668" y="15393"/>
                  <a:pt x="9683" y="15492"/>
                </a:cubicBezTo>
                <a:cubicBezTo>
                  <a:pt x="9709" y="15673"/>
                  <a:pt x="9715" y="15757"/>
                  <a:pt x="9723" y="16051"/>
                </a:cubicBezTo>
                <a:cubicBezTo>
                  <a:pt x="9728" y="16249"/>
                  <a:pt x="9893" y="16084"/>
                  <a:pt x="9927" y="15846"/>
                </a:cubicBezTo>
                <a:cubicBezTo>
                  <a:pt x="9941" y="15754"/>
                  <a:pt x="9952" y="15569"/>
                  <a:pt x="9952" y="15437"/>
                </a:cubicBezTo>
                <a:cubicBezTo>
                  <a:pt x="9952" y="15306"/>
                  <a:pt x="9961" y="15106"/>
                  <a:pt x="9970" y="15001"/>
                </a:cubicBezTo>
                <a:cubicBezTo>
                  <a:pt x="9979" y="14898"/>
                  <a:pt x="9960" y="14845"/>
                  <a:pt x="9908" y="14810"/>
                </a:cubicBezTo>
                <a:cubicBezTo>
                  <a:pt x="9897" y="14808"/>
                  <a:pt x="9888" y="14805"/>
                  <a:pt x="9878" y="14796"/>
                </a:cubicBezTo>
                <a:cubicBezTo>
                  <a:pt x="9867" y="14792"/>
                  <a:pt x="9857" y="14786"/>
                  <a:pt x="9844" y="14783"/>
                </a:cubicBezTo>
                <a:cubicBezTo>
                  <a:pt x="9814" y="14775"/>
                  <a:pt x="9790" y="14765"/>
                  <a:pt x="9770" y="14769"/>
                </a:cubicBezTo>
                <a:close/>
                <a:moveTo>
                  <a:pt x="13968" y="18560"/>
                </a:moveTo>
                <a:cubicBezTo>
                  <a:pt x="13944" y="18541"/>
                  <a:pt x="13920" y="18569"/>
                  <a:pt x="13885" y="18628"/>
                </a:cubicBezTo>
                <a:cubicBezTo>
                  <a:pt x="13837" y="18708"/>
                  <a:pt x="13785" y="18849"/>
                  <a:pt x="13771" y="18942"/>
                </a:cubicBezTo>
                <a:cubicBezTo>
                  <a:pt x="13736" y="19188"/>
                  <a:pt x="13741" y="19874"/>
                  <a:pt x="13780" y="20197"/>
                </a:cubicBezTo>
                <a:cubicBezTo>
                  <a:pt x="13822" y="20538"/>
                  <a:pt x="14012" y="20571"/>
                  <a:pt x="14073" y="20251"/>
                </a:cubicBezTo>
                <a:cubicBezTo>
                  <a:pt x="14133" y="19931"/>
                  <a:pt x="14083" y="19810"/>
                  <a:pt x="14011" y="20101"/>
                </a:cubicBezTo>
                <a:cubicBezTo>
                  <a:pt x="13879" y="20627"/>
                  <a:pt x="13751" y="19798"/>
                  <a:pt x="13845" y="19024"/>
                </a:cubicBezTo>
                <a:cubicBezTo>
                  <a:pt x="13886" y="18685"/>
                  <a:pt x="13933" y="18685"/>
                  <a:pt x="14011" y="18996"/>
                </a:cubicBezTo>
                <a:cubicBezTo>
                  <a:pt x="14044" y="19127"/>
                  <a:pt x="14082" y="19177"/>
                  <a:pt x="14095" y="19119"/>
                </a:cubicBezTo>
                <a:cubicBezTo>
                  <a:pt x="14109" y="19060"/>
                  <a:pt x="14086" y="18898"/>
                  <a:pt x="14045" y="18751"/>
                </a:cubicBezTo>
                <a:cubicBezTo>
                  <a:pt x="14015" y="18643"/>
                  <a:pt x="13992" y="18578"/>
                  <a:pt x="13968" y="18560"/>
                </a:cubicBezTo>
                <a:close/>
                <a:moveTo>
                  <a:pt x="11158" y="18574"/>
                </a:moveTo>
                <a:cubicBezTo>
                  <a:pt x="11137" y="18578"/>
                  <a:pt x="11116" y="18590"/>
                  <a:pt x="11093" y="18628"/>
                </a:cubicBezTo>
                <a:cubicBezTo>
                  <a:pt x="11052" y="18697"/>
                  <a:pt x="11009" y="18810"/>
                  <a:pt x="10991" y="18901"/>
                </a:cubicBezTo>
                <a:cubicBezTo>
                  <a:pt x="10983" y="18958"/>
                  <a:pt x="10976" y="19034"/>
                  <a:pt x="10970" y="19106"/>
                </a:cubicBezTo>
                <a:cubicBezTo>
                  <a:pt x="10947" y="19461"/>
                  <a:pt x="10964" y="20046"/>
                  <a:pt x="11010" y="20251"/>
                </a:cubicBezTo>
                <a:cubicBezTo>
                  <a:pt x="11044" y="20401"/>
                  <a:pt x="11107" y="20470"/>
                  <a:pt x="11183" y="20442"/>
                </a:cubicBezTo>
                <a:cubicBezTo>
                  <a:pt x="11275" y="20408"/>
                  <a:pt x="11309" y="20303"/>
                  <a:pt x="11343" y="19992"/>
                </a:cubicBezTo>
                <a:cubicBezTo>
                  <a:pt x="11420" y="19283"/>
                  <a:pt x="11308" y="18547"/>
                  <a:pt x="11158" y="18574"/>
                </a:cubicBezTo>
                <a:close/>
                <a:moveTo>
                  <a:pt x="17494" y="18574"/>
                </a:moveTo>
                <a:cubicBezTo>
                  <a:pt x="17466" y="18578"/>
                  <a:pt x="17436" y="18595"/>
                  <a:pt x="17417" y="18628"/>
                </a:cubicBezTo>
                <a:cubicBezTo>
                  <a:pt x="17279" y="18852"/>
                  <a:pt x="17251" y="20000"/>
                  <a:pt x="17374" y="20319"/>
                </a:cubicBezTo>
                <a:cubicBezTo>
                  <a:pt x="17467" y="20559"/>
                  <a:pt x="17632" y="20489"/>
                  <a:pt x="17667" y="20197"/>
                </a:cubicBezTo>
                <a:cubicBezTo>
                  <a:pt x="17685" y="20049"/>
                  <a:pt x="17694" y="19908"/>
                  <a:pt x="17685" y="19869"/>
                </a:cubicBezTo>
                <a:cubicBezTo>
                  <a:pt x="17679" y="19841"/>
                  <a:pt x="17672" y="19675"/>
                  <a:pt x="17667" y="19487"/>
                </a:cubicBezTo>
                <a:lnTo>
                  <a:pt x="17599" y="19501"/>
                </a:lnTo>
                <a:cubicBezTo>
                  <a:pt x="17520" y="19517"/>
                  <a:pt x="17497" y="19554"/>
                  <a:pt x="17497" y="19637"/>
                </a:cubicBezTo>
                <a:cubicBezTo>
                  <a:pt x="17497" y="19707"/>
                  <a:pt x="17514" y="19745"/>
                  <a:pt x="17550" y="19760"/>
                </a:cubicBezTo>
                <a:cubicBezTo>
                  <a:pt x="17624" y="19792"/>
                  <a:pt x="17633" y="19978"/>
                  <a:pt x="17599" y="20101"/>
                </a:cubicBezTo>
                <a:cubicBezTo>
                  <a:pt x="17598" y="20103"/>
                  <a:pt x="17599" y="20113"/>
                  <a:pt x="17599" y="20115"/>
                </a:cubicBezTo>
                <a:cubicBezTo>
                  <a:pt x="17595" y="20131"/>
                  <a:pt x="17589" y="20132"/>
                  <a:pt x="17584" y="20142"/>
                </a:cubicBezTo>
                <a:cubicBezTo>
                  <a:pt x="17566" y="20183"/>
                  <a:pt x="17543" y="20224"/>
                  <a:pt x="17513" y="20224"/>
                </a:cubicBezTo>
                <a:cubicBezTo>
                  <a:pt x="17491" y="20224"/>
                  <a:pt x="17472" y="20201"/>
                  <a:pt x="17454" y="20169"/>
                </a:cubicBezTo>
                <a:cubicBezTo>
                  <a:pt x="17444" y="20157"/>
                  <a:pt x="17437" y="20131"/>
                  <a:pt x="17429" y="20101"/>
                </a:cubicBezTo>
                <a:cubicBezTo>
                  <a:pt x="17353" y="19860"/>
                  <a:pt x="17341" y="19300"/>
                  <a:pt x="17432" y="18983"/>
                </a:cubicBezTo>
                <a:cubicBezTo>
                  <a:pt x="17493" y="18773"/>
                  <a:pt x="17536" y="18793"/>
                  <a:pt x="17599" y="19065"/>
                </a:cubicBezTo>
                <a:cubicBezTo>
                  <a:pt x="17634" y="19213"/>
                  <a:pt x="17648" y="19263"/>
                  <a:pt x="17661" y="19242"/>
                </a:cubicBezTo>
                <a:cubicBezTo>
                  <a:pt x="17655" y="18797"/>
                  <a:pt x="17638" y="18680"/>
                  <a:pt x="17571" y="18601"/>
                </a:cubicBezTo>
                <a:cubicBezTo>
                  <a:pt x="17548" y="18574"/>
                  <a:pt x="17522" y="18570"/>
                  <a:pt x="17494" y="18574"/>
                </a:cubicBezTo>
                <a:close/>
                <a:moveTo>
                  <a:pt x="7203" y="18587"/>
                </a:moveTo>
                <a:cubicBezTo>
                  <a:pt x="7202" y="18604"/>
                  <a:pt x="7198" y="18632"/>
                  <a:pt x="7197" y="18669"/>
                </a:cubicBezTo>
                <a:lnTo>
                  <a:pt x="7197" y="19528"/>
                </a:lnTo>
                <a:cubicBezTo>
                  <a:pt x="7197" y="20058"/>
                  <a:pt x="7213" y="20469"/>
                  <a:pt x="7231" y="20469"/>
                </a:cubicBezTo>
                <a:cubicBezTo>
                  <a:pt x="7249" y="20469"/>
                  <a:pt x="7262" y="20343"/>
                  <a:pt x="7262" y="20183"/>
                </a:cubicBezTo>
                <a:cubicBezTo>
                  <a:pt x="7262" y="20043"/>
                  <a:pt x="7266" y="19962"/>
                  <a:pt x="7286" y="19897"/>
                </a:cubicBezTo>
                <a:lnTo>
                  <a:pt x="7289" y="19815"/>
                </a:lnTo>
                <a:lnTo>
                  <a:pt x="7336" y="19801"/>
                </a:lnTo>
                <a:cubicBezTo>
                  <a:pt x="7360" y="19769"/>
                  <a:pt x="7391" y="19734"/>
                  <a:pt x="7434" y="19692"/>
                </a:cubicBezTo>
                <a:cubicBezTo>
                  <a:pt x="7514" y="19615"/>
                  <a:pt x="7524" y="19536"/>
                  <a:pt x="7515" y="19133"/>
                </a:cubicBezTo>
                <a:cubicBezTo>
                  <a:pt x="7505" y="18693"/>
                  <a:pt x="7498" y="18684"/>
                  <a:pt x="7351" y="18642"/>
                </a:cubicBezTo>
                <a:lnTo>
                  <a:pt x="7203" y="18587"/>
                </a:lnTo>
                <a:close/>
                <a:moveTo>
                  <a:pt x="18453" y="18587"/>
                </a:moveTo>
                <a:cubicBezTo>
                  <a:pt x="18443" y="18603"/>
                  <a:pt x="18436" y="18745"/>
                  <a:pt x="18429" y="18928"/>
                </a:cubicBezTo>
                <a:cubicBezTo>
                  <a:pt x="18428" y="19076"/>
                  <a:pt x="18429" y="19269"/>
                  <a:pt x="18429" y="19556"/>
                </a:cubicBezTo>
                <a:cubicBezTo>
                  <a:pt x="18429" y="19875"/>
                  <a:pt x="18427" y="20072"/>
                  <a:pt x="18429" y="20224"/>
                </a:cubicBezTo>
                <a:cubicBezTo>
                  <a:pt x="18445" y="20567"/>
                  <a:pt x="18473" y="20592"/>
                  <a:pt x="18487" y="20074"/>
                </a:cubicBezTo>
                <a:cubicBezTo>
                  <a:pt x="18493" y="19832"/>
                  <a:pt x="18503" y="19742"/>
                  <a:pt x="18540" y="19706"/>
                </a:cubicBezTo>
                <a:cubicBezTo>
                  <a:pt x="18557" y="19656"/>
                  <a:pt x="18582" y="19649"/>
                  <a:pt x="18617" y="19678"/>
                </a:cubicBezTo>
                <a:cubicBezTo>
                  <a:pt x="18643" y="19682"/>
                  <a:pt x="18661" y="19699"/>
                  <a:pt x="18672" y="19760"/>
                </a:cubicBezTo>
                <a:cubicBezTo>
                  <a:pt x="18672" y="19760"/>
                  <a:pt x="18676" y="19760"/>
                  <a:pt x="18676" y="19760"/>
                </a:cubicBezTo>
                <a:cubicBezTo>
                  <a:pt x="18691" y="19819"/>
                  <a:pt x="18699" y="19916"/>
                  <a:pt x="18703" y="20074"/>
                </a:cubicBezTo>
                <a:cubicBezTo>
                  <a:pt x="18723" y="20840"/>
                  <a:pt x="18771" y="20459"/>
                  <a:pt x="18771" y="19542"/>
                </a:cubicBezTo>
                <a:cubicBezTo>
                  <a:pt x="18771" y="18661"/>
                  <a:pt x="18725" y="18238"/>
                  <a:pt x="18703" y="18928"/>
                </a:cubicBezTo>
                <a:cubicBezTo>
                  <a:pt x="18702" y="18956"/>
                  <a:pt x="18698" y="18988"/>
                  <a:pt x="18697" y="19010"/>
                </a:cubicBezTo>
                <a:cubicBezTo>
                  <a:pt x="18697" y="19016"/>
                  <a:pt x="18697" y="19020"/>
                  <a:pt x="18697" y="19024"/>
                </a:cubicBezTo>
                <a:cubicBezTo>
                  <a:pt x="18713" y="19209"/>
                  <a:pt x="18676" y="19337"/>
                  <a:pt x="18608" y="19337"/>
                </a:cubicBezTo>
                <a:cubicBezTo>
                  <a:pt x="18566" y="19337"/>
                  <a:pt x="18543" y="19309"/>
                  <a:pt x="18528" y="19215"/>
                </a:cubicBezTo>
                <a:cubicBezTo>
                  <a:pt x="18503" y="19172"/>
                  <a:pt x="18492" y="19082"/>
                  <a:pt x="18487" y="18928"/>
                </a:cubicBezTo>
                <a:cubicBezTo>
                  <a:pt x="18478" y="18669"/>
                  <a:pt x="18465" y="18568"/>
                  <a:pt x="18453" y="18587"/>
                </a:cubicBezTo>
                <a:close/>
                <a:moveTo>
                  <a:pt x="8110" y="18601"/>
                </a:moveTo>
                <a:cubicBezTo>
                  <a:pt x="8086" y="18601"/>
                  <a:pt x="8076" y="18947"/>
                  <a:pt x="8079" y="19569"/>
                </a:cubicBezTo>
                <a:cubicBezTo>
                  <a:pt x="8081" y="20100"/>
                  <a:pt x="8087" y="20392"/>
                  <a:pt x="8095" y="20210"/>
                </a:cubicBezTo>
                <a:cubicBezTo>
                  <a:pt x="8106" y="19958"/>
                  <a:pt x="8130" y="19822"/>
                  <a:pt x="8162" y="19801"/>
                </a:cubicBezTo>
                <a:cubicBezTo>
                  <a:pt x="8165" y="19799"/>
                  <a:pt x="8172" y="19801"/>
                  <a:pt x="8175" y="19801"/>
                </a:cubicBezTo>
                <a:cubicBezTo>
                  <a:pt x="8177" y="19802"/>
                  <a:pt x="8179" y="19798"/>
                  <a:pt x="8181" y="19801"/>
                </a:cubicBezTo>
                <a:cubicBezTo>
                  <a:pt x="8212" y="19816"/>
                  <a:pt x="8246" y="19924"/>
                  <a:pt x="8283" y="20128"/>
                </a:cubicBezTo>
                <a:cubicBezTo>
                  <a:pt x="8380" y="20662"/>
                  <a:pt x="8425" y="20482"/>
                  <a:pt x="8335" y="19924"/>
                </a:cubicBezTo>
                <a:cubicBezTo>
                  <a:pt x="8304" y="19730"/>
                  <a:pt x="8286" y="19592"/>
                  <a:pt x="8277" y="19487"/>
                </a:cubicBezTo>
                <a:lnTo>
                  <a:pt x="8264" y="19419"/>
                </a:lnTo>
                <a:lnTo>
                  <a:pt x="8274" y="19365"/>
                </a:lnTo>
                <a:cubicBezTo>
                  <a:pt x="8277" y="19246"/>
                  <a:pt x="8297" y="19134"/>
                  <a:pt x="8338" y="18942"/>
                </a:cubicBezTo>
                <a:cubicBezTo>
                  <a:pt x="8383" y="18729"/>
                  <a:pt x="8387" y="18608"/>
                  <a:pt x="8366" y="18601"/>
                </a:cubicBezTo>
                <a:cubicBezTo>
                  <a:pt x="8344" y="18594"/>
                  <a:pt x="8300" y="18704"/>
                  <a:pt x="8249" y="18915"/>
                </a:cubicBezTo>
                <a:cubicBezTo>
                  <a:pt x="8239" y="18959"/>
                  <a:pt x="8228" y="18982"/>
                  <a:pt x="8218" y="19010"/>
                </a:cubicBezTo>
                <a:cubicBezTo>
                  <a:pt x="8205" y="19058"/>
                  <a:pt x="8193" y="19097"/>
                  <a:pt x="8184" y="19119"/>
                </a:cubicBezTo>
                <a:cubicBezTo>
                  <a:pt x="8171" y="19158"/>
                  <a:pt x="8160" y="19172"/>
                  <a:pt x="8156" y="19160"/>
                </a:cubicBezTo>
                <a:cubicBezTo>
                  <a:pt x="8156" y="19157"/>
                  <a:pt x="8153" y="19160"/>
                  <a:pt x="8153" y="19160"/>
                </a:cubicBezTo>
                <a:cubicBezTo>
                  <a:pt x="8148" y="19156"/>
                  <a:pt x="8147" y="19142"/>
                  <a:pt x="8144" y="19106"/>
                </a:cubicBezTo>
                <a:cubicBezTo>
                  <a:pt x="8123" y="19078"/>
                  <a:pt x="8114" y="18982"/>
                  <a:pt x="8129" y="18819"/>
                </a:cubicBezTo>
                <a:cubicBezTo>
                  <a:pt x="8132" y="18783"/>
                  <a:pt x="8132" y="18753"/>
                  <a:pt x="8132" y="18724"/>
                </a:cubicBezTo>
                <a:cubicBezTo>
                  <a:pt x="8130" y="18696"/>
                  <a:pt x="8128" y="18663"/>
                  <a:pt x="8125" y="18642"/>
                </a:cubicBezTo>
                <a:cubicBezTo>
                  <a:pt x="8124" y="18634"/>
                  <a:pt x="8123" y="18634"/>
                  <a:pt x="8122" y="18628"/>
                </a:cubicBezTo>
                <a:cubicBezTo>
                  <a:pt x="8119" y="18619"/>
                  <a:pt x="8114" y="18602"/>
                  <a:pt x="8110" y="18601"/>
                </a:cubicBezTo>
                <a:close/>
                <a:moveTo>
                  <a:pt x="8526" y="18601"/>
                </a:moveTo>
                <a:cubicBezTo>
                  <a:pt x="8508" y="18601"/>
                  <a:pt x="8496" y="19017"/>
                  <a:pt x="8496" y="19542"/>
                </a:cubicBezTo>
                <a:cubicBezTo>
                  <a:pt x="8496" y="20067"/>
                  <a:pt x="8508" y="20469"/>
                  <a:pt x="8526" y="20469"/>
                </a:cubicBezTo>
                <a:cubicBezTo>
                  <a:pt x="8545" y="20469"/>
                  <a:pt x="8560" y="20067"/>
                  <a:pt x="8560" y="19542"/>
                </a:cubicBezTo>
                <a:cubicBezTo>
                  <a:pt x="8560" y="19017"/>
                  <a:pt x="8545" y="18601"/>
                  <a:pt x="8526" y="18601"/>
                </a:cubicBezTo>
                <a:close/>
                <a:moveTo>
                  <a:pt x="9011" y="18601"/>
                </a:moveTo>
                <a:cubicBezTo>
                  <a:pt x="8995" y="18601"/>
                  <a:pt x="8980" y="18793"/>
                  <a:pt x="8980" y="19024"/>
                </a:cubicBezTo>
                <a:cubicBezTo>
                  <a:pt x="8980" y="19287"/>
                  <a:pt x="8972" y="19449"/>
                  <a:pt x="8955" y="19501"/>
                </a:cubicBezTo>
                <a:cubicBezTo>
                  <a:pt x="8953" y="19551"/>
                  <a:pt x="8949" y="19589"/>
                  <a:pt x="8946" y="19597"/>
                </a:cubicBezTo>
                <a:cubicBezTo>
                  <a:pt x="8941" y="19609"/>
                  <a:pt x="8928" y="19555"/>
                  <a:pt x="8909" y="19460"/>
                </a:cubicBezTo>
                <a:cubicBezTo>
                  <a:pt x="8890" y="19397"/>
                  <a:pt x="8868" y="19286"/>
                  <a:pt x="8844" y="19119"/>
                </a:cubicBezTo>
                <a:cubicBezTo>
                  <a:pt x="8730" y="18346"/>
                  <a:pt x="8690" y="18460"/>
                  <a:pt x="8690" y="19542"/>
                </a:cubicBezTo>
                <a:cubicBezTo>
                  <a:pt x="8690" y="20067"/>
                  <a:pt x="8703" y="20469"/>
                  <a:pt x="8721" y="20469"/>
                </a:cubicBezTo>
                <a:cubicBezTo>
                  <a:pt x="8739" y="20469"/>
                  <a:pt x="8755" y="20279"/>
                  <a:pt x="8755" y="20047"/>
                </a:cubicBezTo>
                <a:cubicBezTo>
                  <a:pt x="8755" y="19775"/>
                  <a:pt x="8764" y="19629"/>
                  <a:pt x="8783" y="19583"/>
                </a:cubicBezTo>
                <a:cubicBezTo>
                  <a:pt x="8785" y="19565"/>
                  <a:pt x="8788" y="19543"/>
                  <a:pt x="8789" y="19542"/>
                </a:cubicBezTo>
                <a:cubicBezTo>
                  <a:pt x="8791" y="19540"/>
                  <a:pt x="8795" y="19547"/>
                  <a:pt x="8798" y="19556"/>
                </a:cubicBezTo>
                <a:cubicBezTo>
                  <a:pt x="8821" y="19561"/>
                  <a:pt x="8851" y="19700"/>
                  <a:pt x="8890" y="19965"/>
                </a:cubicBezTo>
                <a:cubicBezTo>
                  <a:pt x="8931" y="20242"/>
                  <a:pt x="8978" y="20452"/>
                  <a:pt x="8995" y="20428"/>
                </a:cubicBezTo>
                <a:cubicBezTo>
                  <a:pt x="9034" y="20372"/>
                  <a:pt x="9050" y="18601"/>
                  <a:pt x="9011" y="18601"/>
                </a:cubicBezTo>
                <a:close/>
                <a:moveTo>
                  <a:pt x="9359" y="18601"/>
                </a:moveTo>
                <a:cubicBezTo>
                  <a:pt x="9167" y="18601"/>
                  <a:pt x="9081" y="19431"/>
                  <a:pt x="9196" y="20156"/>
                </a:cubicBezTo>
                <a:cubicBezTo>
                  <a:pt x="9238" y="20422"/>
                  <a:pt x="9271" y="20477"/>
                  <a:pt x="9381" y="20442"/>
                </a:cubicBezTo>
                <a:lnTo>
                  <a:pt x="9514" y="20401"/>
                </a:lnTo>
                <a:cubicBezTo>
                  <a:pt x="9515" y="20401"/>
                  <a:pt x="9517" y="20402"/>
                  <a:pt x="9517" y="20401"/>
                </a:cubicBezTo>
                <a:lnTo>
                  <a:pt x="9520" y="19678"/>
                </a:lnTo>
                <a:cubicBezTo>
                  <a:pt x="9520" y="19612"/>
                  <a:pt x="9518" y="19566"/>
                  <a:pt x="9517" y="19515"/>
                </a:cubicBezTo>
                <a:lnTo>
                  <a:pt x="9452" y="19501"/>
                </a:lnTo>
                <a:cubicBezTo>
                  <a:pt x="9366" y="19481"/>
                  <a:pt x="9356" y="19488"/>
                  <a:pt x="9356" y="19624"/>
                </a:cubicBezTo>
                <a:cubicBezTo>
                  <a:pt x="9356" y="19742"/>
                  <a:pt x="9369" y="19787"/>
                  <a:pt x="9409" y="19787"/>
                </a:cubicBezTo>
                <a:cubicBezTo>
                  <a:pt x="9465" y="19787"/>
                  <a:pt x="9486" y="19947"/>
                  <a:pt x="9455" y="20115"/>
                </a:cubicBezTo>
                <a:cubicBezTo>
                  <a:pt x="9425" y="20272"/>
                  <a:pt x="9304" y="20252"/>
                  <a:pt x="9270" y="20087"/>
                </a:cubicBezTo>
                <a:cubicBezTo>
                  <a:pt x="9219" y="19837"/>
                  <a:pt x="9205" y="19527"/>
                  <a:pt x="9233" y="19283"/>
                </a:cubicBezTo>
                <a:cubicBezTo>
                  <a:pt x="9289" y="18809"/>
                  <a:pt x="9373" y="18716"/>
                  <a:pt x="9446" y="19051"/>
                </a:cubicBezTo>
                <a:cubicBezTo>
                  <a:pt x="9470" y="19160"/>
                  <a:pt x="9497" y="19222"/>
                  <a:pt x="9511" y="19215"/>
                </a:cubicBezTo>
                <a:cubicBezTo>
                  <a:pt x="9499" y="18758"/>
                  <a:pt x="9460" y="18602"/>
                  <a:pt x="9359" y="18601"/>
                </a:cubicBezTo>
                <a:close/>
                <a:moveTo>
                  <a:pt x="9887" y="18601"/>
                </a:moveTo>
                <a:cubicBezTo>
                  <a:pt x="9841" y="18601"/>
                  <a:pt x="9848" y="20094"/>
                  <a:pt x="9896" y="20306"/>
                </a:cubicBezTo>
                <a:cubicBezTo>
                  <a:pt x="9918" y="20404"/>
                  <a:pt x="9987" y="20465"/>
                  <a:pt x="10050" y="20442"/>
                </a:cubicBezTo>
                <a:cubicBezTo>
                  <a:pt x="10157" y="20402"/>
                  <a:pt x="10167" y="20360"/>
                  <a:pt x="10195" y="19733"/>
                </a:cubicBezTo>
                <a:cubicBezTo>
                  <a:pt x="10211" y="19367"/>
                  <a:pt x="10209" y="18952"/>
                  <a:pt x="10195" y="18806"/>
                </a:cubicBezTo>
                <a:cubicBezTo>
                  <a:pt x="10175" y="18603"/>
                  <a:pt x="10165" y="18708"/>
                  <a:pt x="10146" y="19242"/>
                </a:cubicBezTo>
                <a:cubicBezTo>
                  <a:pt x="10138" y="19460"/>
                  <a:pt x="10125" y="19636"/>
                  <a:pt x="10112" y="19787"/>
                </a:cubicBezTo>
                <a:cubicBezTo>
                  <a:pt x="10111" y="19850"/>
                  <a:pt x="10109" y="19904"/>
                  <a:pt x="10106" y="19951"/>
                </a:cubicBezTo>
                <a:cubicBezTo>
                  <a:pt x="10103" y="20037"/>
                  <a:pt x="10100" y="20096"/>
                  <a:pt x="10097" y="20115"/>
                </a:cubicBezTo>
                <a:cubicBezTo>
                  <a:pt x="10091" y="20143"/>
                  <a:pt x="10083" y="20169"/>
                  <a:pt x="10072" y="20183"/>
                </a:cubicBezTo>
                <a:cubicBezTo>
                  <a:pt x="10068" y="20192"/>
                  <a:pt x="10062" y="20192"/>
                  <a:pt x="10057" y="20197"/>
                </a:cubicBezTo>
                <a:cubicBezTo>
                  <a:pt x="10021" y="20340"/>
                  <a:pt x="9984" y="20321"/>
                  <a:pt x="9958" y="20128"/>
                </a:cubicBezTo>
                <a:cubicBezTo>
                  <a:pt x="9957" y="20125"/>
                  <a:pt x="9956" y="20118"/>
                  <a:pt x="9955" y="20115"/>
                </a:cubicBezTo>
                <a:cubicBezTo>
                  <a:pt x="9953" y="20110"/>
                  <a:pt x="9950" y="20094"/>
                  <a:pt x="9949" y="20087"/>
                </a:cubicBezTo>
                <a:cubicBezTo>
                  <a:pt x="9947" y="20076"/>
                  <a:pt x="9944" y="20065"/>
                  <a:pt x="9942" y="20047"/>
                </a:cubicBezTo>
                <a:cubicBezTo>
                  <a:pt x="9923" y="19905"/>
                  <a:pt x="9918" y="19666"/>
                  <a:pt x="9918" y="19256"/>
                </a:cubicBezTo>
                <a:cubicBezTo>
                  <a:pt x="9918" y="19091"/>
                  <a:pt x="9916" y="19011"/>
                  <a:pt x="9915" y="18915"/>
                </a:cubicBezTo>
                <a:cubicBezTo>
                  <a:pt x="9909" y="18733"/>
                  <a:pt x="9898" y="18601"/>
                  <a:pt x="9887" y="18601"/>
                </a:cubicBezTo>
                <a:close/>
                <a:moveTo>
                  <a:pt x="10633" y="18601"/>
                </a:moveTo>
                <a:cubicBezTo>
                  <a:pt x="10616" y="18601"/>
                  <a:pt x="10603" y="18793"/>
                  <a:pt x="10603" y="19024"/>
                </a:cubicBezTo>
                <a:cubicBezTo>
                  <a:pt x="10603" y="19189"/>
                  <a:pt x="10597" y="19311"/>
                  <a:pt x="10590" y="19392"/>
                </a:cubicBezTo>
                <a:cubicBezTo>
                  <a:pt x="10587" y="19538"/>
                  <a:pt x="10583" y="19651"/>
                  <a:pt x="10578" y="19665"/>
                </a:cubicBezTo>
                <a:cubicBezTo>
                  <a:pt x="10575" y="19672"/>
                  <a:pt x="10569" y="19650"/>
                  <a:pt x="10559" y="19610"/>
                </a:cubicBezTo>
                <a:cubicBezTo>
                  <a:pt x="10557" y="19600"/>
                  <a:pt x="10554" y="19591"/>
                  <a:pt x="10553" y="19583"/>
                </a:cubicBezTo>
                <a:cubicBezTo>
                  <a:pt x="10539" y="19546"/>
                  <a:pt x="10524" y="19474"/>
                  <a:pt x="10507" y="19365"/>
                </a:cubicBezTo>
                <a:cubicBezTo>
                  <a:pt x="10494" y="19301"/>
                  <a:pt x="10480" y="19223"/>
                  <a:pt x="10464" y="19119"/>
                </a:cubicBezTo>
                <a:cubicBezTo>
                  <a:pt x="10351" y="18346"/>
                  <a:pt x="10310" y="18460"/>
                  <a:pt x="10310" y="19542"/>
                </a:cubicBezTo>
                <a:cubicBezTo>
                  <a:pt x="10310" y="20067"/>
                  <a:pt x="10325" y="20469"/>
                  <a:pt x="10343" y="20469"/>
                </a:cubicBezTo>
                <a:cubicBezTo>
                  <a:pt x="10361" y="20469"/>
                  <a:pt x="10374" y="20279"/>
                  <a:pt x="10374" y="20047"/>
                </a:cubicBezTo>
                <a:cubicBezTo>
                  <a:pt x="10374" y="19424"/>
                  <a:pt x="10429" y="19395"/>
                  <a:pt x="10513" y="19965"/>
                </a:cubicBezTo>
                <a:cubicBezTo>
                  <a:pt x="10612" y="20641"/>
                  <a:pt x="10654" y="20632"/>
                  <a:pt x="10664" y="19897"/>
                </a:cubicBezTo>
                <a:cubicBezTo>
                  <a:pt x="10665" y="19791"/>
                  <a:pt x="10667" y="19677"/>
                  <a:pt x="10667" y="19542"/>
                </a:cubicBezTo>
                <a:cubicBezTo>
                  <a:pt x="10667" y="19017"/>
                  <a:pt x="10652" y="18601"/>
                  <a:pt x="10633" y="18601"/>
                </a:cubicBezTo>
                <a:close/>
                <a:moveTo>
                  <a:pt x="10828" y="18601"/>
                </a:moveTo>
                <a:cubicBezTo>
                  <a:pt x="10810" y="18601"/>
                  <a:pt x="10797" y="19017"/>
                  <a:pt x="10797" y="19542"/>
                </a:cubicBezTo>
                <a:cubicBezTo>
                  <a:pt x="10797" y="20067"/>
                  <a:pt x="10810" y="20469"/>
                  <a:pt x="10828" y="20469"/>
                </a:cubicBezTo>
                <a:cubicBezTo>
                  <a:pt x="10847" y="20469"/>
                  <a:pt x="10862" y="20067"/>
                  <a:pt x="10862" y="19542"/>
                </a:cubicBezTo>
                <a:cubicBezTo>
                  <a:pt x="10862" y="19017"/>
                  <a:pt x="10847" y="18601"/>
                  <a:pt x="10828" y="18601"/>
                </a:cubicBezTo>
                <a:close/>
                <a:moveTo>
                  <a:pt x="11510" y="18601"/>
                </a:moveTo>
                <a:cubicBezTo>
                  <a:pt x="11492" y="18601"/>
                  <a:pt x="11476" y="19026"/>
                  <a:pt x="11476" y="19542"/>
                </a:cubicBezTo>
                <a:cubicBezTo>
                  <a:pt x="11476" y="20067"/>
                  <a:pt x="11492" y="20469"/>
                  <a:pt x="11510" y="20469"/>
                </a:cubicBezTo>
                <a:cubicBezTo>
                  <a:pt x="11526" y="20469"/>
                  <a:pt x="11540" y="20336"/>
                  <a:pt x="11543" y="20169"/>
                </a:cubicBezTo>
                <a:cubicBezTo>
                  <a:pt x="11543" y="20143"/>
                  <a:pt x="11543" y="20144"/>
                  <a:pt x="11543" y="20115"/>
                </a:cubicBezTo>
                <a:cubicBezTo>
                  <a:pt x="11540" y="19856"/>
                  <a:pt x="11545" y="19690"/>
                  <a:pt x="11559" y="19637"/>
                </a:cubicBezTo>
                <a:cubicBezTo>
                  <a:pt x="11561" y="19631"/>
                  <a:pt x="11563" y="19627"/>
                  <a:pt x="11565" y="19624"/>
                </a:cubicBezTo>
                <a:cubicBezTo>
                  <a:pt x="11578" y="19603"/>
                  <a:pt x="11594" y="19639"/>
                  <a:pt x="11621" y="19787"/>
                </a:cubicBezTo>
                <a:cubicBezTo>
                  <a:pt x="11637" y="19843"/>
                  <a:pt x="11653" y="19928"/>
                  <a:pt x="11673" y="20047"/>
                </a:cubicBezTo>
                <a:cubicBezTo>
                  <a:pt x="11711" y="20284"/>
                  <a:pt x="11755" y="20469"/>
                  <a:pt x="11772" y="20469"/>
                </a:cubicBezTo>
                <a:cubicBezTo>
                  <a:pt x="11789" y="20469"/>
                  <a:pt x="11799" y="20032"/>
                  <a:pt x="11796" y="19501"/>
                </a:cubicBezTo>
                <a:cubicBezTo>
                  <a:pt x="11793" y="18951"/>
                  <a:pt x="11785" y="18751"/>
                  <a:pt x="11778" y="19037"/>
                </a:cubicBezTo>
                <a:cubicBezTo>
                  <a:pt x="11769" y="19374"/>
                  <a:pt x="11757" y="19557"/>
                  <a:pt x="11738" y="19610"/>
                </a:cubicBezTo>
                <a:cubicBezTo>
                  <a:pt x="11737" y="19613"/>
                  <a:pt x="11738" y="19621"/>
                  <a:pt x="11738" y="19624"/>
                </a:cubicBezTo>
                <a:cubicBezTo>
                  <a:pt x="11737" y="19629"/>
                  <a:pt x="11736" y="19632"/>
                  <a:pt x="11735" y="19637"/>
                </a:cubicBezTo>
                <a:cubicBezTo>
                  <a:pt x="11735" y="19644"/>
                  <a:pt x="11736" y="19664"/>
                  <a:pt x="11735" y="19665"/>
                </a:cubicBezTo>
                <a:cubicBezTo>
                  <a:pt x="11735" y="19666"/>
                  <a:pt x="11732" y="19665"/>
                  <a:pt x="11732" y="19665"/>
                </a:cubicBezTo>
                <a:cubicBezTo>
                  <a:pt x="11731" y="19666"/>
                  <a:pt x="11730" y="19665"/>
                  <a:pt x="11729" y="19665"/>
                </a:cubicBezTo>
                <a:cubicBezTo>
                  <a:pt x="11727" y="19665"/>
                  <a:pt x="11725" y="19656"/>
                  <a:pt x="11722" y="19651"/>
                </a:cubicBezTo>
                <a:cubicBezTo>
                  <a:pt x="11717" y="19640"/>
                  <a:pt x="11712" y="19622"/>
                  <a:pt x="11707" y="19597"/>
                </a:cubicBezTo>
                <a:cubicBezTo>
                  <a:pt x="11687" y="19538"/>
                  <a:pt x="11660" y="19403"/>
                  <a:pt x="11627" y="19187"/>
                </a:cubicBezTo>
                <a:cubicBezTo>
                  <a:pt x="11580" y="18869"/>
                  <a:pt x="11528" y="18601"/>
                  <a:pt x="11510" y="18601"/>
                </a:cubicBezTo>
                <a:close/>
                <a:moveTo>
                  <a:pt x="12176" y="18601"/>
                </a:moveTo>
                <a:cubicBezTo>
                  <a:pt x="12145" y="18597"/>
                  <a:pt x="12126" y="18917"/>
                  <a:pt x="12126" y="19542"/>
                </a:cubicBezTo>
                <a:cubicBezTo>
                  <a:pt x="12126" y="20448"/>
                  <a:pt x="12165" y="20774"/>
                  <a:pt x="12201" y="20169"/>
                </a:cubicBezTo>
                <a:cubicBezTo>
                  <a:pt x="12205" y="20111"/>
                  <a:pt x="12210" y="20066"/>
                  <a:pt x="12216" y="20033"/>
                </a:cubicBezTo>
                <a:cubicBezTo>
                  <a:pt x="12220" y="19983"/>
                  <a:pt x="12224" y="19969"/>
                  <a:pt x="12231" y="19978"/>
                </a:cubicBezTo>
                <a:cubicBezTo>
                  <a:pt x="12257" y="19931"/>
                  <a:pt x="12290" y="20037"/>
                  <a:pt x="12290" y="20265"/>
                </a:cubicBezTo>
                <a:cubicBezTo>
                  <a:pt x="12290" y="20378"/>
                  <a:pt x="12309" y="20469"/>
                  <a:pt x="12336" y="20469"/>
                </a:cubicBezTo>
                <a:cubicBezTo>
                  <a:pt x="12362" y="20469"/>
                  <a:pt x="12386" y="20378"/>
                  <a:pt x="12386" y="20265"/>
                </a:cubicBezTo>
                <a:cubicBezTo>
                  <a:pt x="12386" y="20080"/>
                  <a:pt x="12405" y="19986"/>
                  <a:pt x="12426" y="19978"/>
                </a:cubicBezTo>
                <a:cubicBezTo>
                  <a:pt x="12455" y="19747"/>
                  <a:pt x="12476" y="19823"/>
                  <a:pt x="12487" y="20251"/>
                </a:cubicBezTo>
                <a:cubicBezTo>
                  <a:pt x="12489" y="20330"/>
                  <a:pt x="12492" y="20368"/>
                  <a:pt x="12494" y="20415"/>
                </a:cubicBezTo>
                <a:cubicBezTo>
                  <a:pt x="12522" y="20607"/>
                  <a:pt x="12546" y="20263"/>
                  <a:pt x="12546" y="19542"/>
                </a:cubicBezTo>
                <a:cubicBezTo>
                  <a:pt x="12546" y="18804"/>
                  <a:pt x="12536" y="18601"/>
                  <a:pt x="12497" y="18601"/>
                </a:cubicBezTo>
                <a:cubicBezTo>
                  <a:pt x="12468" y="18601"/>
                  <a:pt x="12440" y="18788"/>
                  <a:pt x="12429" y="19037"/>
                </a:cubicBezTo>
                <a:cubicBezTo>
                  <a:pt x="12418" y="19271"/>
                  <a:pt x="12389" y="19532"/>
                  <a:pt x="12364" y="19624"/>
                </a:cubicBezTo>
                <a:cubicBezTo>
                  <a:pt x="12355" y="19675"/>
                  <a:pt x="12347" y="19688"/>
                  <a:pt x="12339" y="19678"/>
                </a:cubicBezTo>
                <a:cubicBezTo>
                  <a:pt x="12316" y="19693"/>
                  <a:pt x="12298" y="19565"/>
                  <a:pt x="12265" y="19201"/>
                </a:cubicBezTo>
                <a:cubicBezTo>
                  <a:pt x="12230" y="18800"/>
                  <a:pt x="12200" y="18604"/>
                  <a:pt x="12176" y="18601"/>
                </a:cubicBezTo>
                <a:close/>
                <a:moveTo>
                  <a:pt x="12685" y="18601"/>
                </a:moveTo>
                <a:lnTo>
                  <a:pt x="12669" y="19433"/>
                </a:lnTo>
                <a:cubicBezTo>
                  <a:pt x="12660" y="19885"/>
                  <a:pt x="12658" y="20301"/>
                  <a:pt x="12666" y="20360"/>
                </a:cubicBezTo>
                <a:cubicBezTo>
                  <a:pt x="12687" y="20517"/>
                  <a:pt x="12969" y="20492"/>
                  <a:pt x="12969" y="20333"/>
                </a:cubicBezTo>
                <a:cubicBezTo>
                  <a:pt x="12969" y="20296"/>
                  <a:pt x="12952" y="20256"/>
                  <a:pt x="12929" y="20224"/>
                </a:cubicBezTo>
                <a:cubicBezTo>
                  <a:pt x="12911" y="20214"/>
                  <a:pt x="12896" y="20202"/>
                  <a:pt x="12867" y="20197"/>
                </a:cubicBezTo>
                <a:lnTo>
                  <a:pt x="12747" y="20183"/>
                </a:lnTo>
                <a:lnTo>
                  <a:pt x="12747" y="20033"/>
                </a:lnTo>
                <a:cubicBezTo>
                  <a:pt x="12718" y="19952"/>
                  <a:pt x="12718" y="19852"/>
                  <a:pt x="12747" y="19760"/>
                </a:cubicBezTo>
                <a:lnTo>
                  <a:pt x="12747" y="19747"/>
                </a:lnTo>
                <a:lnTo>
                  <a:pt x="12750" y="19747"/>
                </a:lnTo>
                <a:cubicBezTo>
                  <a:pt x="12772" y="19686"/>
                  <a:pt x="12807" y="19629"/>
                  <a:pt x="12854" y="19597"/>
                </a:cubicBezTo>
                <a:lnTo>
                  <a:pt x="12966" y="19515"/>
                </a:lnTo>
                <a:cubicBezTo>
                  <a:pt x="12966" y="19509"/>
                  <a:pt x="12966" y="19506"/>
                  <a:pt x="12966" y="19501"/>
                </a:cubicBezTo>
                <a:lnTo>
                  <a:pt x="12864" y="19487"/>
                </a:lnTo>
                <a:cubicBezTo>
                  <a:pt x="12799" y="19476"/>
                  <a:pt x="12737" y="19406"/>
                  <a:pt x="12725" y="19324"/>
                </a:cubicBezTo>
                <a:cubicBezTo>
                  <a:pt x="12692" y="19085"/>
                  <a:pt x="12770" y="18772"/>
                  <a:pt x="12882" y="18710"/>
                </a:cubicBezTo>
                <a:cubicBezTo>
                  <a:pt x="12960" y="18667"/>
                  <a:pt x="12951" y="18646"/>
                  <a:pt x="12836" y="18628"/>
                </a:cubicBezTo>
                <a:lnTo>
                  <a:pt x="12685" y="18601"/>
                </a:lnTo>
                <a:close/>
                <a:moveTo>
                  <a:pt x="13098" y="18601"/>
                </a:moveTo>
                <a:lnTo>
                  <a:pt x="13098" y="19542"/>
                </a:lnTo>
                <a:lnTo>
                  <a:pt x="13098" y="20469"/>
                </a:lnTo>
                <a:lnTo>
                  <a:pt x="13225" y="20469"/>
                </a:lnTo>
                <a:cubicBezTo>
                  <a:pt x="13381" y="20469"/>
                  <a:pt x="13439" y="20185"/>
                  <a:pt x="13434" y="19433"/>
                </a:cubicBezTo>
                <a:cubicBezTo>
                  <a:pt x="13430" y="18774"/>
                  <a:pt x="13388" y="18618"/>
                  <a:pt x="13219" y="18615"/>
                </a:cubicBezTo>
                <a:lnTo>
                  <a:pt x="13098" y="18601"/>
                </a:lnTo>
                <a:close/>
                <a:moveTo>
                  <a:pt x="13592" y="18601"/>
                </a:moveTo>
                <a:cubicBezTo>
                  <a:pt x="13571" y="18602"/>
                  <a:pt x="13556" y="19004"/>
                  <a:pt x="13552" y="19419"/>
                </a:cubicBezTo>
                <a:cubicBezTo>
                  <a:pt x="13552" y="19431"/>
                  <a:pt x="13552" y="19435"/>
                  <a:pt x="13552" y="19447"/>
                </a:cubicBezTo>
                <a:cubicBezTo>
                  <a:pt x="13548" y="19858"/>
                  <a:pt x="13555" y="20285"/>
                  <a:pt x="13576" y="20374"/>
                </a:cubicBezTo>
                <a:cubicBezTo>
                  <a:pt x="13614" y="20542"/>
                  <a:pt x="13623" y="20362"/>
                  <a:pt x="13629" y="19474"/>
                </a:cubicBezTo>
                <a:cubicBezTo>
                  <a:pt x="13632" y="18861"/>
                  <a:pt x="13621" y="18601"/>
                  <a:pt x="13592" y="18601"/>
                </a:cubicBezTo>
                <a:close/>
                <a:moveTo>
                  <a:pt x="14690" y="18601"/>
                </a:moveTo>
                <a:cubicBezTo>
                  <a:pt x="14662" y="18601"/>
                  <a:pt x="14627" y="20303"/>
                  <a:pt x="14653" y="20415"/>
                </a:cubicBezTo>
                <a:cubicBezTo>
                  <a:pt x="14683" y="20546"/>
                  <a:pt x="14915" y="20462"/>
                  <a:pt x="14915" y="20319"/>
                </a:cubicBezTo>
                <a:cubicBezTo>
                  <a:pt x="14915" y="20310"/>
                  <a:pt x="14914" y="20300"/>
                  <a:pt x="14912" y="20292"/>
                </a:cubicBezTo>
                <a:cubicBezTo>
                  <a:pt x="14911" y="20287"/>
                  <a:pt x="14908" y="20270"/>
                  <a:pt x="14906" y="20265"/>
                </a:cubicBezTo>
                <a:cubicBezTo>
                  <a:pt x="14903" y="20260"/>
                  <a:pt x="14900" y="20269"/>
                  <a:pt x="14897" y="20265"/>
                </a:cubicBezTo>
                <a:cubicBezTo>
                  <a:pt x="14892" y="20260"/>
                  <a:pt x="14887" y="20255"/>
                  <a:pt x="14881" y="20251"/>
                </a:cubicBezTo>
                <a:cubicBezTo>
                  <a:pt x="14870" y="20244"/>
                  <a:pt x="14858" y="20242"/>
                  <a:pt x="14841" y="20237"/>
                </a:cubicBezTo>
                <a:cubicBezTo>
                  <a:pt x="14830" y="20234"/>
                  <a:pt x="14820" y="20217"/>
                  <a:pt x="14810" y="20210"/>
                </a:cubicBezTo>
                <a:cubicBezTo>
                  <a:pt x="14789" y="20219"/>
                  <a:pt x="14773" y="20224"/>
                  <a:pt x="14761" y="20197"/>
                </a:cubicBezTo>
                <a:lnTo>
                  <a:pt x="14724" y="20183"/>
                </a:lnTo>
                <a:lnTo>
                  <a:pt x="14721" y="19419"/>
                </a:lnTo>
                <a:cubicBezTo>
                  <a:pt x="14720" y="19266"/>
                  <a:pt x="14717" y="19158"/>
                  <a:pt x="14715" y="19051"/>
                </a:cubicBezTo>
                <a:cubicBezTo>
                  <a:pt x="14708" y="18806"/>
                  <a:pt x="14700" y="18601"/>
                  <a:pt x="14690" y="18601"/>
                </a:cubicBezTo>
                <a:close/>
                <a:moveTo>
                  <a:pt x="15335" y="18601"/>
                </a:moveTo>
                <a:cubicBezTo>
                  <a:pt x="15192" y="18601"/>
                  <a:pt x="15122" y="19488"/>
                  <a:pt x="15208" y="20197"/>
                </a:cubicBezTo>
                <a:cubicBezTo>
                  <a:pt x="15260" y="20626"/>
                  <a:pt x="15529" y="20546"/>
                  <a:pt x="15529" y="20101"/>
                </a:cubicBezTo>
                <a:cubicBezTo>
                  <a:pt x="15529" y="19871"/>
                  <a:pt x="15504" y="19866"/>
                  <a:pt x="15449" y="20060"/>
                </a:cubicBezTo>
                <a:cubicBezTo>
                  <a:pt x="15441" y="20105"/>
                  <a:pt x="15432" y="20134"/>
                  <a:pt x="15421" y="20156"/>
                </a:cubicBezTo>
                <a:cubicBezTo>
                  <a:pt x="15380" y="20312"/>
                  <a:pt x="15362" y="20328"/>
                  <a:pt x="15325" y="20197"/>
                </a:cubicBezTo>
                <a:cubicBezTo>
                  <a:pt x="15325" y="20196"/>
                  <a:pt x="15325" y="20183"/>
                  <a:pt x="15325" y="20183"/>
                </a:cubicBezTo>
                <a:cubicBezTo>
                  <a:pt x="15310" y="20157"/>
                  <a:pt x="15297" y="20118"/>
                  <a:pt x="15285" y="20060"/>
                </a:cubicBezTo>
                <a:cubicBezTo>
                  <a:pt x="15275" y="20010"/>
                  <a:pt x="15266" y="19943"/>
                  <a:pt x="15261" y="19869"/>
                </a:cubicBezTo>
                <a:cubicBezTo>
                  <a:pt x="15230" y="19625"/>
                  <a:pt x="15235" y="19337"/>
                  <a:pt x="15273" y="19024"/>
                </a:cubicBezTo>
                <a:cubicBezTo>
                  <a:pt x="15313" y="18696"/>
                  <a:pt x="15429" y="18663"/>
                  <a:pt x="15455" y="18969"/>
                </a:cubicBezTo>
                <a:cubicBezTo>
                  <a:pt x="15479" y="19239"/>
                  <a:pt x="15529" y="19248"/>
                  <a:pt x="15529" y="18983"/>
                </a:cubicBezTo>
                <a:cubicBezTo>
                  <a:pt x="15529" y="18743"/>
                  <a:pt x="15461" y="18601"/>
                  <a:pt x="15335" y="18601"/>
                </a:cubicBezTo>
                <a:close/>
                <a:moveTo>
                  <a:pt x="15838" y="18601"/>
                </a:moveTo>
                <a:cubicBezTo>
                  <a:pt x="15656" y="18601"/>
                  <a:pt x="15570" y="19462"/>
                  <a:pt x="15680" y="20156"/>
                </a:cubicBezTo>
                <a:cubicBezTo>
                  <a:pt x="15715" y="20378"/>
                  <a:pt x="15762" y="20469"/>
                  <a:pt x="15838" y="20469"/>
                </a:cubicBezTo>
                <a:cubicBezTo>
                  <a:pt x="16021" y="20469"/>
                  <a:pt x="16108" y="19622"/>
                  <a:pt x="15998" y="18928"/>
                </a:cubicBezTo>
                <a:cubicBezTo>
                  <a:pt x="15963" y="18706"/>
                  <a:pt x="15915" y="18601"/>
                  <a:pt x="15838" y="18601"/>
                </a:cubicBezTo>
                <a:close/>
                <a:moveTo>
                  <a:pt x="16893" y="18601"/>
                </a:moveTo>
                <a:lnTo>
                  <a:pt x="16893" y="19542"/>
                </a:lnTo>
                <a:lnTo>
                  <a:pt x="16893" y="20469"/>
                </a:lnTo>
                <a:lnTo>
                  <a:pt x="17038" y="20469"/>
                </a:lnTo>
                <a:cubicBezTo>
                  <a:pt x="17175" y="20469"/>
                  <a:pt x="17214" y="20320"/>
                  <a:pt x="17146" y="20224"/>
                </a:cubicBezTo>
                <a:cubicBezTo>
                  <a:pt x="17129" y="20220"/>
                  <a:pt x="17108" y="20224"/>
                  <a:pt x="17081" y="20224"/>
                </a:cubicBezTo>
                <a:cubicBezTo>
                  <a:pt x="17078" y="20224"/>
                  <a:pt x="17078" y="20210"/>
                  <a:pt x="17075" y="20210"/>
                </a:cubicBezTo>
                <a:cubicBezTo>
                  <a:pt x="17044" y="20209"/>
                  <a:pt x="17022" y="20208"/>
                  <a:pt x="17007" y="20197"/>
                </a:cubicBezTo>
                <a:cubicBezTo>
                  <a:pt x="16975" y="20182"/>
                  <a:pt x="16953" y="20161"/>
                  <a:pt x="16948" y="20101"/>
                </a:cubicBezTo>
                <a:cubicBezTo>
                  <a:pt x="16944" y="20054"/>
                  <a:pt x="16945" y="20016"/>
                  <a:pt x="16945" y="19978"/>
                </a:cubicBezTo>
                <a:cubicBezTo>
                  <a:pt x="16923" y="19842"/>
                  <a:pt x="16964" y="19675"/>
                  <a:pt x="17071" y="19624"/>
                </a:cubicBezTo>
                <a:lnTo>
                  <a:pt x="17186" y="19569"/>
                </a:lnTo>
                <a:cubicBezTo>
                  <a:pt x="17186" y="19564"/>
                  <a:pt x="17186" y="19561"/>
                  <a:pt x="17186" y="19556"/>
                </a:cubicBezTo>
                <a:lnTo>
                  <a:pt x="17071" y="19474"/>
                </a:lnTo>
                <a:cubicBezTo>
                  <a:pt x="17031" y="19449"/>
                  <a:pt x="17005" y="19415"/>
                  <a:pt x="16985" y="19378"/>
                </a:cubicBezTo>
                <a:lnTo>
                  <a:pt x="16951" y="19378"/>
                </a:lnTo>
                <a:lnTo>
                  <a:pt x="16951" y="19296"/>
                </a:lnTo>
                <a:cubicBezTo>
                  <a:pt x="16950" y="19286"/>
                  <a:pt x="16952" y="19267"/>
                  <a:pt x="16951" y="19256"/>
                </a:cubicBezTo>
                <a:cubicBezTo>
                  <a:pt x="16946" y="19214"/>
                  <a:pt x="16942" y="19166"/>
                  <a:pt x="16942" y="19106"/>
                </a:cubicBezTo>
                <a:cubicBezTo>
                  <a:pt x="16942" y="19036"/>
                  <a:pt x="16944" y="18988"/>
                  <a:pt x="16951" y="18942"/>
                </a:cubicBezTo>
                <a:cubicBezTo>
                  <a:pt x="16966" y="18840"/>
                  <a:pt x="17001" y="18784"/>
                  <a:pt x="17071" y="18737"/>
                </a:cubicBezTo>
                <a:lnTo>
                  <a:pt x="17198" y="18656"/>
                </a:lnTo>
                <a:lnTo>
                  <a:pt x="17047" y="18628"/>
                </a:lnTo>
                <a:lnTo>
                  <a:pt x="16893" y="18601"/>
                </a:lnTo>
                <a:close/>
                <a:moveTo>
                  <a:pt x="17803" y="18601"/>
                </a:moveTo>
                <a:lnTo>
                  <a:pt x="17799" y="18642"/>
                </a:lnTo>
                <a:lnTo>
                  <a:pt x="17799" y="19515"/>
                </a:lnTo>
                <a:cubicBezTo>
                  <a:pt x="17799" y="19997"/>
                  <a:pt x="17804" y="20373"/>
                  <a:pt x="17809" y="20469"/>
                </a:cubicBezTo>
                <a:lnTo>
                  <a:pt x="17963" y="20469"/>
                </a:lnTo>
                <a:cubicBezTo>
                  <a:pt x="18102" y="20469"/>
                  <a:pt x="18150" y="20334"/>
                  <a:pt x="18096" y="20237"/>
                </a:cubicBezTo>
                <a:cubicBezTo>
                  <a:pt x="18075" y="20220"/>
                  <a:pt x="18052" y="20204"/>
                  <a:pt x="18012" y="20197"/>
                </a:cubicBezTo>
                <a:lnTo>
                  <a:pt x="17892" y="20183"/>
                </a:lnTo>
                <a:lnTo>
                  <a:pt x="17892" y="20142"/>
                </a:lnTo>
                <a:lnTo>
                  <a:pt x="17889" y="20142"/>
                </a:lnTo>
                <a:lnTo>
                  <a:pt x="17892" y="20019"/>
                </a:lnTo>
                <a:lnTo>
                  <a:pt x="17892" y="19992"/>
                </a:lnTo>
                <a:cubicBezTo>
                  <a:pt x="17858" y="19854"/>
                  <a:pt x="17890" y="19679"/>
                  <a:pt x="17994" y="19624"/>
                </a:cubicBezTo>
                <a:lnTo>
                  <a:pt x="18108" y="19556"/>
                </a:lnTo>
                <a:lnTo>
                  <a:pt x="17994" y="19474"/>
                </a:lnTo>
                <a:cubicBezTo>
                  <a:pt x="17966" y="19454"/>
                  <a:pt x="17948" y="19436"/>
                  <a:pt x="17932" y="19406"/>
                </a:cubicBezTo>
                <a:cubicBezTo>
                  <a:pt x="17920" y="19401"/>
                  <a:pt x="17909" y="19389"/>
                  <a:pt x="17901" y="19378"/>
                </a:cubicBezTo>
                <a:lnTo>
                  <a:pt x="17892" y="19378"/>
                </a:lnTo>
                <a:lnTo>
                  <a:pt x="17892" y="19365"/>
                </a:lnTo>
                <a:cubicBezTo>
                  <a:pt x="17866" y="19314"/>
                  <a:pt x="17866" y="19216"/>
                  <a:pt x="17883" y="19024"/>
                </a:cubicBezTo>
                <a:cubicBezTo>
                  <a:pt x="17884" y="19011"/>
                  <a:pt x="17885" y="19008"/>
                  <a:pt x="17886" y="18996"/>
                </a:cubicBezTo>
                <a:cubicBezTo>
                  <a:pt x="17887" y="18980"/>
                  <a:pt x="17890" y="18957"/>
                  <a:pt x="17892" y="18942"/>
                </a:cubicBezTo>
                <a:cubicBezTo>
                  <a:pt x="17895" y="18920"/>
                  <a:pt x="17897" y="18901"/>
                  <a:pt x="17901" y="18887"/>
                </a:cubicBezTo>
                <a:cubicBezTo>
                  <a:pt x="17918" y="18816"/>
                  <a:pt x="17946" y="18774"/>
                  <a:pt x="17994" y="18737"/>
                </a:cubicBezTo>
                <a:cubicBezTo>
                  <a:pt x="18100" y="18653"/>
                  <a:pt x="18099" y="18645"/>
                  <a:pt x="17954" y="18628"/>
                </a:cubicBezTo>
                <a:lnTo>
                  <a:pt x="17803" y="18601"/>
                </a:lnTo>
                <a:close/>
                <a:moveTo>
                  <a:pt x="19080" y="18601"/>
                </a:moveTo>
                <a:cubicBezTo>
                  <a:pt x="18898" y="18601"/>
                  <a:pt x="18809" y="19462"/>
                  <a:pt x="18919" y="20156"/>
                </a:cubicBezTo>
                <a:cubicBezTo>
                  <a:pt x="18954" y="20378"/>
                  <a:pt x="19003" y="20469"/>
                  <a:pt x="19080" y="20469"/>
                </a:cubicBezTo>
                <a:cubicBezTo>
                  <a:pt x="19262" y="20469"/>
                  <a:pt x="19350" y="19622"/>
                  <a:pt x="19240" y="18928"/>
                </a:cubicBezTo>
                <a:cubicBezTo>
                  <a:pt x="19204" y="18706"/>
                  <a:pt x="19156" y="18601"/>
                  <a:pt x="19080" y="18601"/>
                </a:cubicBezTo>
                <a:close/>
                <a:moveTo>
                  <a:pt x="19839" y="18601"/>
                </a:moveTo>
                <a:cubicBezTo>
                  <a:pt x="19830" y="18632"/>
                  <a:pt x="19824" y="18681"/>
                  <a:pt x="19820" y="18751"/>
                </a:cubicBezTo>
                <a:lnTo>
                  <a:pt x="19817" y="19487"/>
                </a:lnTo>
                <a:cubicBezTo>
                  <a:pt x="19816" y="19695"/>
                  <a:pt x="19817" y="19879"/>
                  <a:pt x="19817" y="20047"/>
                </a:cubicBezTo>
                <a:cubicBezTo>
                  <a:pt x="19823" y="20299"/>
                  <a:pt x="19831" y="20469"/>
                  <a:pt x="19842" y="20469"/>
                </a:cubicBezTo>
                <a:cubicBezTo>
                  <a:pt x="19860" y="20469"/>
                  <a:pt x="19876" y="20343"/>
                  <a:pt x="19876" y="20183"/>
                </a:cubicBezTo>
                <a:cubicBezTo>
                  <a:pt x="19876" y="20034"/>
                  <a:pt x="19879" y="19949"/>
                  <a:pt x="19903" y="19883"/>
                </a:cubicBezTo>
                <a:lnTo>
                  <a:pt x="19903" y="19815"/>
                </a:lnTo>
                <a:lnTo>
                  <a:pt x="19947" y="19801"/>
                </a:lnTo>
                <a:cubicBezTo>
                  <a:pt x="19972" y="19768"/>
                  <a:pt x="20004" y="19735"/>
                  <a:pt x="20048" y="19692"/>
                </a:cubicBezTo>
                <a:cubicBezTo>
                  <a:pt x="20128" y="19615"/>
                  <a:pt x="20138" y="19536"/>
                  <a:pt x="20129" y="19133"/>
                </a:cubicBezTo>
                <a:cubicBezTo>
                  <a:pt x="20119" y="18693"/>
                  <a:pt x="20112" y="18684"/>
                  <a:pt x="19965" y="18642"/>
                </a:cubicBezTo>
                <a:lnTo>
                  <a:pt x="19839" y="18601"/>
                </a:lnTo>
                <a:close/>
                <a:moveTo>
                  <a:pt x="20298" y="18601"/>
                </a:moveTo>
                <a:cubicBezTo>
                  <a:pt x="20279" y="18601"/>
                  <a:pt x="20264" y="19017"/>
                  <a:pt x="20264" y="19542"/>
                </a:cubicBezTo>
                <a:cubicBezTo>
                  <a:pt x="20264" y="20067"/>
                  <a:pt x="20279" y="20469"/>
                  <a:pt x="20298" y="20469"/>
                </a:cubicBezTo>
                <a:cubicBezTo>
                  <a:pt x="20316" y="20469"/>
                  <a:pt x="20329" y="20067"/>
                  <a:pt x="20329" y="19542"/>
                </a:cubicBezTo>
                <a:cubicBezTo>
                  <a:pt x="20329" y="19017"/>
                  <a:pt x="20316" y="18601"/>
                  <a:pt x="20298" y="18601"/>
                </a:cubicBezTo>
                <a:close/>
                <a:moveTo>
                  <a:pt x="7724" y="18628"/>
                </a:moveTo>
                <a:cubicBezTo>
                  <a:pt x="7661" y="18645"/>
                  <a:pt x="7653" y="18730"/>
                  <a:pt x="7638" y="19051"/>
                </a:cubicBezTo>
                <a:cubicBezTo>
                  <a:pt x="7628" y="19282"/>
                  <a:pt x="7621" y="19659"/>
                  <a:pt x="7620" y="19924"/>
                </a:cubicBezTo>
                <a:cubicBezTo>
                  <a:pt x="7618" y="20151"/>
                  <a:pt x="7621" y="20389"/>
                  <a:pt x="7629" y="20456"/>
                </a:cubicBezTo>
                <a:cubicBezTo>
                  <a:pt x="7629" y="20462"/>
                  <a:pt x="7631" y="20464"/>
                  <a:pt x="7632" y="20469"/>
                </a:cubicBezTo>
                <a:lnTo>
                  <a:pt x="7780" y="20469"/>
                </a:lnTo>
                <a:cubicBezTo>
                  <a:pt x="7923" y="20469"/>
                  <a:pt x="7979" y="20322"/>
                  <a:pt x="7913" y="20224"/>
                </a:cubicBezTo>
                <a:cubicBezTo>
                  <a:pt x="7899" y="20222"/>
                  <a:pt x="7882" y="20224"/>
                  <a:pt x="7860" y="20224"/>
                </a:cubicBezTo>
                <a:cubicBezTo>
                  <a:pt x="7814" y="20224"/>
                  <a:pt x="7786" y="20204"/>
                  <a:pt x="7765" y="20183"/>
                </a:cubicBezTo>
                <a:lnTo>
                  <a:pt x="7734" y="20183"/>
                </a:lnTo>
                <a:lnTo>
                  <a:pt x="7734" y="20142"/>
                </a:lnTo>
                <a:lnTo>
                  <a:pt x="7731" y="20142"/>
                </a:lnTo>
                <a:lnTo>
                  <a:pt x="7731" y="20115"/>
                </a:lnTo>
                <a:cubicBezTo>
                  <a:pt x="7729" y="20108"/>
                  <a:pt x="7726" y="20109"/>
                  <a:pt x="7724" y="20101"/>
                </a:cubicBezTo>
                <a:cubicBezTo>
                  <a:pt x="7703" y="19989"/>
                  <a:pt x="7709" y="19907"/>
                  <a:pt x="7731" y="19842"/>
                </a:cubicBezTo>
                <a:lnTo>
                  <a:pt x="7731" y="19801"/>
                </a:lnTo>
                <a:lnTo>
                  <a:pt x="7743" y="19801"/>
                </a:lnTo>
                <a:cubicBezTo>
                  <a:pt x="7746" y="19788"/>
                  <a:pt x="7748" y="19766"/>
                  <a:pt x="7752" y="19760"/>
                </a:cubicBezTo>
                <a:cubicBezTo>
                  <a:pt x="7770" y="19691"/>
                  <a:pt x="7802" y="19631"/>
                  <a:pt x="7848" y="19597"/>
                </a:cubicBezTo>
                <a:lnTo>
                  <a:pt x="7937" y="19528"/>
                </a:lnTo>
                <a:cubicBezTo>
                  <a:pt x="7937" y="19520"/>
                  <a:pt x="7938" y="19522"/>
                  <a:pt x="7937" y="19515"/>
                </a:cubicBezTo>
                <a:cubicBezTo>
                  <a:pt x="7936" y="19513"/>
                  <a:pt x="7935" y="19503"/>
                  <a:pt x="7934" y="19501"/>
                </a:cubicBezTo>
                <a:lnTo>
                  <a:pt x="7848" y="19460"/>
                </a:lnTo>
                <a:cubicBezTo>
                  <a:pt x="7818" y="19444"/>
                  <a:pt x="7797" y="19419"/>
                  <a:pt x="7780" y="19392"/>
                </a:cubicBezTo>
                <a:cubicBezTo>
                  <a:pt x="7777" y="19390"/>
                  <a:pt x="7774" y="19380"/>
                  <a:pt x="7771" y="19378"/>
                </a:cubicBezTo>
                <a:cubicBezTo>
                  <a:pt x="7761" y="19374"/>
                  <a:pt x="7756" y="19371"/>
                  <a:pt x="7749" y="19365"/>
                </a:cubicBezTo>
                <a:lnTo>
                  <a:pt x="7731" y="19365"/>
                </a:lnTo>
                <a:lnTo>
                  <a:pt x="7731" y="19337"/>
                </a:lnTo>
                <a:cubicBezTo>
                  <a:pt x="7719" y="19311"/>
                  <a:pt x="7714" y="19283"/>
                  <a:pt x="7712" y="19215"/>
                </a:cubicBezTo>
                <a:cubicBezTo>
                  <a:pt x="7708" y="19086"/>
                  <a:pt x="7715" y="18997"/>
                  <a:pt x="7731" y="18942"/>
                </a:cubicBezTo>
                <a:cubicBezTo>
                  <a:pt x="7738" y="18916"/>
                  <a:pt x="7746" y="18884"/>
                  <a:pt x="7758" y="18874"/>
                </a:cubicBezTo>
                <a:cubicBezTo>
                  <a:pt x="7775" y="18810"/>
                  <a:pt x="7803" y="18771"/>
                  <a:pt x="7848" y="18737"/>
                </a:cubicBezTo>
                <a:cubicBezTo>
                  <a:pt x="7956" y="18652"/>
                  <a:pt x="7954" y="18646"/>
                  <a:pt x="7811" y="18628"/>
                </a:cubicBezTo>
                <a:cubicBezTo>
                  <a:pt x="7775" y="18623"/>
                  <a:pt x="7745" y="18622"/>
                  <a:pt x="7724" y="18628"/>
                </a:cubicBezTo>
                <a:close/>
                <a:moveTo>
                  <a:pt x="16183" y="18628"/>
                </a:moveTo>
                <a:cubicBezTo>
                  <a:pt x="16165" y="18596"/>
                  <a:pt x="16146" y="18918"/>
                  <a:pt x="16146" y="19542"/>
                </a:cubicBezTo>
                <a:lnTo>
                  <a:pt x="16146" y="20469"/>
                </a:lnTo>
                <a:lnTo>
                  <a:pt x="16276" y="20469"/>
                </a:lnTo>
                <a:cubicBezTo>
                  <a:pt x="16377" y="20469"/>
                  <a:pt x="16423" y="20360"/>
                  <a:pt x="16396" y="20265"/>
                </a:cubicBezTo>
                <a:cubicBezTo>
                  <a:pt x="16381" y="20248"/>
                  <a:pt x="16359" y="20237"/>
                  <a:pt x="16325" y="20224"/>
                </a:cubicBezTo>
                <a:lnTo>
                  <a:pt x="16226" y="20183"/>
                </a:lnTo>
                <a:lnTo>
                  <a:pt x="16223" y="19665"/>
                </a:lnTo>
                <a:cubicBezTo>
                  <a:pt x="16221" y="19577"/>
                  <a:pt x="16219" y="19492"/>
                  <a:pt x="16217" y="19365"/>
                </a:cubicBezTo>
                <a:cubicBezTo>
                  <a:pt x="16211" y="18895"/>
                  <a:pt x="16197" y="18653"/>
                  <a:pt x="16183" y="18628"/>
                </a:cubicBezTo>
                <a:close/>
                <a:moveTo>
                  <a:pt x="16538" y="18628"/>
                </a:moveTo>
                <a:cubicBezTo>
                  <a:pt x="16520" y="18596"/>
                  <a:pt x="16504" y="18918"/>
                  <a:pt x="16504" y="19542"/>
                </a:cubicBezTo>
                <a:lnTo>
                  <a:pt x="16504" y="20278"/>
                </a:lnTo>
                <a:cubicBezTo>
                  <a:pt x="16505" y="20374"/>
                  <a:pt x="16505" y="20437"/>
                  <a:pt x="16507" y="20469"/>
                </a:cubicBezTo>
                <a:lnTo>
                  <a:pt x="16633" y="20469"/>
                </a:lnTo>
                <a:cubicBezTo>
                  <a:pt x="16743" y="20469"/>
                  <a:pt x="16786" y="20335"/>
                  <a:pt x="16741" y="20237"/>
                </a:cubicBezTo>
                <a:cubicBezTo>
                  <a:pt x="16729" y="20230"/>
                  <a:pt x="16717" y="20224"/>
                  <a:pt x="16698" y="20224"/>
                </a:cubicBezTo>
                <a:cubicBezTo>
                  <a:pt x="16673" y="20224"/>
                  <a:pt x="16651" y="20201"/>
                  <a:pt x="16633" y="20183"/>
                </a:cubicBezTo>
                <a:lnTo>
                  <a:pt x="16606" y="20183"/>
                </a:lnTo>
                <a:lnTo>
                  <a:pt x="16606" y="20128"/>
                </a:lnTo>
                <a:cubicBezTo>
                  <a:pt x="16604" y="20122"/>
                  <a:pt x="16600" y="20122"/>
                  <a:pt x="16599" y="20115"/>
                </a:cubicBezTo>
                <a:cubicBezTo>
                  <a:pt x="16594" y="20086"/>
                  <a:pt x="16590" y="19997"/>
                  <a:pt x="16587" y="19869"/>
                </a:cubicBezTo>
                <a:cubicBezTo>
                  <a:pt x="16581" y="19756"/>
                  <a:pt x="16578" y="19605"/>
                  <a:pt x="16575" y="19365"/>
                </a:cubicBezTo>
                <a:cubicBezTo>
                  <a:pt x="16568" y="18895"/>
                  <a:pt x="16553" y="18653"/>
                  <a:pt x="16538" y="18628"/>
                </a:cubicBezTo>
                <a:close/>
                <a:moveTo>
                  <a:pt x="20588" y="18628"/>
                </a:moveTo>
                <a:cubicBezTo>
                  <a:pt x="20450" y="18628"/>
                  <a:pt x="20426" y="18651"/>
                  <a:pt x="20483" y="18751"/>
                </a:cubicBezTo>
                <a:cubicBezTo>
                  <a:pt x="20517" y="18812"/>
                  <a:pt x="20535" y="18884"/>
                  <a:pt x="20545" y="19037"/>
                </a:cubicBezTo>
                <a:cubicBezTo>
                  <a:pt x="20549" y="19085"/>
                  <a:pt x="20550" y="19147"/>
                  <a:pt x="20551" y="19228"/>
                </a:cubicBezTo>
                <a:cubicBezTo>
                  <a:pt x="20554" y="19343"/>
                  <a:pt x="20554" y="19489"/>
                  <a:pt x="20554" y="19678"/>
                </a:cubicBezTo>
                <a:cubicBezTo>
                  <a:pt x="20554" y="20113"/>
                  <a:pt x="20570" y="20469"/>
                  <a:pt x="20588" y="20469"/>
                </a:cubicBezTo>
                <a:cubicBezTo>
                  <a:pt x="20606" y="20469"/>
                  <a:pt x="20622" y="20113"/>
                  <a:pt x="20622" y="19678"/>
                </a:cubicBezTo>
                <a:cubicBezTo>
                  <a:pt x="20622" y="18991"/>
                  <a:pt x="20630" y="18864"/>
                  <a:pt x="20693" y="18751"/>
                </a:cubicBezTo>
                <a:cubicBezTo>
                  <a:pt x="20750" y="18651"/>
                  <a:pt x="20727" y="18628"/>
                  <a:pt x="20588" y="18628"/>
                </a:cubicBezTo>
                <a:close/>
                <a:moveTo>
                  <a:pt x="14357" y="18642"/>
                </a:moveTo>
                <a:cubicBezTo>
                  <a:pt x="14337" y="18672"/>
                  <a:pt x="14287" y="19096"/>
                  <a:pt x="14246" y="19583"/>
                </a:cubicBezTo>
                <a:cubicBezTo>
                  <a:pt x="14172" y="20451"/>
                  <a:pt x="14177" y="20751"/>
                  <a:pt x="14258" y="20183"/>
                </a:cubicBezTo>
                <a:cubicBezTo>
                  <a:pt x="14310" y="19811"/>
                  <a:pt x="14411" y="19815"/>
                  <a:pt x="14471" y="20197"/>
                </a:cubicBezTo>
                <a:cubicBezTo>
                  <a:pt x="14498" y="20363"/>
                  <a:pt x="14534" y="20461"/>
                  <a:pt x="14551" y="20415"/>
                </a:cubicBezTo>
                <a:cubicBezTo>
                  <a:pt x="14592" y="20302"/>
                  <a:pt x="14404" y="18574"/>
                  <a:pt x="14357" y="18642"/>
                </a:cubicBezTo>
                <a:close/>
                <a:moveTo>
                  <a:pt x="19536" y="18683"/>
                </a:moveTo>
                <a:cubicBezTo>
                  <a:pt x="19442" y="18683"/>
                  <a:pt x="19390" y="18814"/>
                  <a:pt x="19388" y="19024"/>
                </a:cubicBezTo>
                <a:cubicBezTo>
                  <a:pt x="19388" y="19151"/>
                  <a:pt x="19405" y="19314"/>
                  <a:pt x="19441" y="19487"/>
                </a:cubicBezTo>
                <a:cubicBezTo>
                  <a:pt x="19446" y="19512"/>
                  <a:pt x="19449" y="19521"/>
                  <a:pt x="19453" y="19542"/>
                </a:cubicBezTo>
                <a:cubicBezTo>
                  <a:pt x="19478" y="19603"/>
                  <a:pt x="19504" y="19656"/>
                  <a:pt x="19546" y="19706"/>
                </a:cubicBezTo>
                <a:cubicBezTo>
                  <a:pt x="19613" y="19790"/>
                  <a:pt x="19634" y="19835"/>
                  <a:pt x="19638" y="19937"/>
                </a:cubicBezTo>
                <a:cubicBezTo>
                  <a:pt x="19644" y="19983"/>
                  <a:pt x="19643" y="20037"/>
                  <a:pt x="19638" y="20074"/>
                </a:cubicBezTo>
                <a:cubicBezTo>
                  <a:pt x="19635" y="20167"/>
                  <a:pt x="19622" y="20181"/>
                  <a:pt x="19573" y="20197"/>
                </a:cubicBezTo>
                <a:cubicBezTo>
                  <a:pt x="19534" y="20209"/>
                  <a:pt x="19511" y="20201"/>
                  <a:pt x="19493" y="20142"/>
                </a:cubicBezTo>
                <a:cubicBezTo>
                  <a:pt x="19481" y="20121"/>
                  <a:pt x="19473" y="20100"/>
                  <a:pt x="19471" y="20060"/>
                </a:cubicBezTo>
                <a:cubicBezTo>
                  <a:pt x="19471" y="20057"/>
                  <a:pt x="19472" y="20049"/>
                  <a:pt x="19471" y="20047"/>
                </a:cubicBezTo>
                <a:cubicBezTo>
                  <a:pt x="19471" y="20042"/>
                  <a:pt x="19472" y="20038"/>
                  <a:pt x="19471" y="20033"/>
                </a:cubicBezTo>
                <a:cubicBezTo>
                  <a:pt x="19456" y="19947"/>
                  <a:pt x="19431" y="19890"/>
                  <a:pt x="19413" y="19869"/>
                </a:cubicBezTo>
                <a:cubicBezTo>
                  <a:pt x="19370" y="19930"/>
                  <a:pt x="19366" y="20003"/>
                  <a:pt x="19391" y="20210"/>
                </a:cubicBezTo>
                <a:cubicBezTo>
                  <a:pt x="19416" y="20422"/>
                  <a:pt x="19454" y="20475"/>
                  <a:pt x="19542" y="20442"/>
                </a:cubicBezTo>
                <a:cubicBezTo>
                  <a:pt x="19673" y="20392"/>
                  <a:pt x="19738" y="20070"/>
                  <a:pt x="19697" y="19665"/>
                </a:cubicBezTo>
                <a:cubicBezTo>
                  <a:pt x="19695" y="19641"/>
                  <a:pt x="19692" y="19604"/>
                  <a:pt x="19690" y="19569"/>
                </a:cubicBezTo>
                <a:cubicBezTo>
                  <a:pt x="19672" y="19481"/>
                  <a:pt x="19652" y="19419"/>
                  <a:pt x="19632" y="19419"/>
                </a:cubicBezTo>
                <a:cubicBezTo>
                  <a:pt x="19593" y="19419"/>
                  <a:pt x="19489" y="19218"/>
                  <a:pt x="19475" y="19119"/>
                </a:cubicBezTo>
                <a:cubicBezTo>
                  <a:pt x="19469" y="19075"/>
                  <a:pt x="19473" y="18989"/>
                  <a:pt x="19487" y="18928"/>
                </a:cubicBezTo>
                <a:cubicBezTo>
                  <a:pt x="19518" y="18791"/>
                  <a:pt x="19585" y="18846"/>
                  <a:pt x="19632" y="19051"/>
                </a:cubicBezTo>
                <a:cubicBezTo>
                  <a:pt x="19643" y="19102"/>
                  <a:pt x="19656" y="19135"/>
                  <a:pt x="19669" y="19160"/>
                </a:cubicBezTo>
                <a:cubicBezTo>
                  <a:pt x="19668" y="19117"/>
                  <a:pt x="19666" y="19075"/>
                  <a:pt x="19666" y="19037"/>
                </a:cubicBezTo>
                <a:cubicBezTo>
                  <a:pt x="19664" y="18717"/>
                  <a:pt x="19651" y="18683"/>
                  <a:pt x="19536" y="18683"/>
                </a:cubicBezTo>
                <a:close/>
                <a:moveTo>
                  <a:pt x="20949" y="18683"/>
                </a:moveTo>
                <a:cubicBezTo>
                  <a:pt x="20931" y="18683"/>
                  <a:pt x="20869" y="19160"/>
                  <a:pt x="20820" y="19624"/>
                </a:cubicBezTo>
                <a:cubicBezTo>
                  <a:pt x="20815" y="19679"/>
                  <a:pt x="20811" y="19741"/>
                  <a:pt x="20807" y="19787"/>
                </a:cubicBezTo>
                <a:cubicBezTo>
                  <a:pt x="20801" y="19854"/>
                  <a:pt x="20792" y="19955"/>
                  <a:pt x="20783" y="20047"/>
                </a:cubicBezTo>
                <a:cubicBezTo>
                  <a:pt x="20774" y="20160"/>
                  <a:pt x="20765" y="20266"/>
                  <a:pt x="20761" y="20333"/>
                </a:cubicBezTo>
                <a:cubicBezTo>
                  <a:pt x="20759" y="20388"/>
                  <a:pt x="20758" y="20426"/>
                  <a:pt x="20758" y="20469"/>
                </a:cubicBezTo>
                <a:cubicBezTo>
                  <a:pt x="20777" y="20500"/>
                  <a:pt x="20824" y="20371"/>
                  <a:pt x="20847" y="20183"/>
                </a:cubicBezTo>
                <a:cubicBezTo>
                  <a:pt x="20892" y="19806"/>
                  <a:pt x="20995" y="19819"/>
                  <a:pt x="21057" y="20210"/>
                </a:cubicBezTo>
                <a:cubicBezTo>
                  <a:pt x="21145" y="20764"/>
                  <a:pt x="21151" y="20350"/>
                  <a:pt x="21069" y="19501"/>
                </a:cubicBezTo>
                <a:cubicBezTo>
                  <a:pt x="21025" y="19048"/>
                  <a:pt x="20972" y="18683"/>
                  <a:pt x="20949" y="18683"/>
                </a:cubicBezTo>
                <a:close/>
                <a:moveTo>
                  <a:pt x="21248" y="18737"/>
                </a:moveTo>
                <a:cubicBezTo>
                  <a:pt x="21244" y="18774"/>
                  <a:pt x="21241" y="19019"/>
                  <a:pt x="21239" y="19501"/>
                </a:cubicBezTo>
                <a:lnTo>
                  <a:pt x="21236" y="20469"/>
                </a:lnTo>
                <a:lnTo>
                  <a:pt x="21369" y="20469"/>
                </a:lnTo>
                <a:cubicBezTo>
                  <a:pt x="21449" y="20469"/>
                  <a:pt x="21492" y="20406"/>
                  <a:pt x="21480" y="20319"/>
                </a:cubicBezTo>
                <a:cubicBezTo>
                  <a:pt x="21473" y="20269"/>
                  <a:pt x="21453" y="20247"/>
                  <a:pt x="21433" y="20224"/>
                </a:cubicBezTo>
                <a:cubicBezTo>
                  <a:pt x="21429" y="20224"/>
                  <a:pt x="21427" y="20224"/>
                  <a:pt x="21424" y="20224"/>
                </a:cubicBezTo>
                <a:cubicBezTo>
                  <a:pt x="21398" y="20224"/>
                  <a:pt x="21373" y="20201"/>
                  <a:pt x="21353" y="20183"/>
                </a:cubicBezTo>
                <a:lnTo>
                  <a:pt x="21322" y="20183"/>
                </a:lnTo>
                <a:lnTo>
                  <a:pt x="21322" y="20142"/>
                </a:lnTo>
                <a:cubicBezTo>
                  <a:pt x="21321" y="20141"/>
                  <a:pt x="21320" y="20130"/>
                  <a:pt x="21319" y="20128"/>
                </a:cubicBezTo>
                <a:lnTo>
                  <a:pt x="21313" y="20128"/>
                </a:lnTo>
                <a:lnTo>
                  <a:pt x="21313" y="20087"/>
                </a:lnTo>
                <a:cubicBezTo>
                  <a:pt x="21308" y="20038"/>
                  <a:pt x="21304" y="19958"/>
                  <a:pt x="21301" y="19842"/>
                </a:cubicBezTo>
                <a:cubicBezTo>
                  <a:pt x="21290" y="19697"/>
                  <a:pt x="21282" y="19504"/>
                  <a:pt x="21270" y="19215"/>
                </a:cubicBezTo>
                <a:cubicBezTo>
                  <a:pt x="21258" y="18879"/>
                  <a:pt x="21251" y="18700"/>
                  <a:pt x="21248" y="18737"/>
                </a:cubicBezTo>
                <a:close/>
                <a:moveTo>
                  <a:pt x="15847" y="18846"/>
                </a:moveTo>
                <a:cubicBezTo>
                  <a:pt x="15868" y="18853"/>
                  <a:pt x="15888" y="18924"/>
                  <a:pt x="15918" y="19051"/>
                </a:cubicBezTo>
                <a:cubicBezTo>
                  <a:pt x="15981" y="19309"/>
                  <a:pt x="15989" y="19683"/>
                  <a:pt x="15936" y="20006"/>
                </a:cubicBezTo>
                <a:cubicBezTo>
                  <a:pt x="15909" y="20176"/>
                  <a:pt x="15891" y="20224"/>
                  <a:pt x="15841" y="20224"/>
                </a:cubicBezTo>
                <a:cubicBezTo>
                  <a:pt x="15754" y="20224"/>
                  <a:pt x="15723" y="20053"/>
                  <a:pt x="15723" y="19556"/>
                </a:cubicBezTo>
                <a:cubicBezTo>
                  <a:pt x="15723" y="19197"/>
                  <a:pt x="15729" y="19140"/>
                  <a:pt x="15773" y="18996"/>
                </a:cubicBezTo>
                <a:cubicBezTo>
                  <a:pt x="15805" y="18891"/>
                  <a:pt x="15825" y="18838"/>
                  <a:pt x="15847" y="18846"/>
                </a:cubicBezTo>
                <a:close/>
                <a:moveTo>
                  <a:pt x="11149" y="18901"/>
                </a:moveTo>
                <a:cubicBezTo>
                  <a:pt x="11157" y="18894"/>
                  <a:pt x="11167" y="18897"/>
                  <a:pt x="11176" y="18901"/>
                </a:cubicBezTo>
                <a:cubicBezTo>
                  <a:pt x="11202" y="18910"/>
                  <a:pt x="11227" y="18969"/>
                  <a:pt x="11250" y="19078"/>
                </a:cubicBezTo>
                <a:cubicBezTo>
                  <a:pt x="11302" y="19318"/>
                  <a:pt x="11302" y="19843"/>
                  <a:pt x="11250" y="20060"/>
                </a:cubicBezTo>
                <a:cubicBezTo>
                  <a:pt x="11163" y="20422"/>
                  <a:pt x="11041" y="20125"/>
                  <a:pt x="11041" y="19556"/>
                </a:cubicBezTo>
                <a:cubicBezTo>
                  <a:pt x="11041" y="19194"/>
                  <a:pt x="11091" y="18944"/>
                  <a:pt x="11149" y="18901"/>
                </a:cubicBezTo>
                <a:close/>
                <a:moveTo>
                  <a:pt x="19074" y="18915"/>
                </a:moveTo>
                <a:cubicBezTo>
                  <a:pt x="19142" y="18874"/>
                  <a:pt x="19211" y="19154"/>
                  <a:pt x="19209" y="19569"/>
                </a:cubicBezTo>
                <a:cubicBezTo>
                  <a:pt x="19208" y="19764"/>
                  <a:pt x="19194" y="19913"/>
                  <a:pt x="19169" y="20033"/>
                </a:cubicBezTo>
                <a:cubicBezTo>
                  <a:pt x="19143" y="20152"/>
                  <a:pt x="19113" y="20224"/>
                  <a:pt x="19077" y="20224"/>
                </a:cubicBezTo>
                <a:cubicBezTo>
                  <a:pt x="19029" y="20224"/>
                  <a:pt x="19017" y="20183"/>
                  <a:pt x="18987" y="19924"/>
                </a:cubicBezTo>
                <a:cubicBezTo>
                  <a:pt x="18947" y="19583"/>
                  <a:pt x="18954" y="19323"/>
                  <a:pt x="19009" y="19065"/>
                </a:cubicBezTo>
                <a:cubicBezTo>
                  <a:pt x="19028" y="18973"/>
                  <a:pt x="19052" y="18929"/>
                  <a:pt x="19074" y="18915"/>
                </a:cubicBezTo>
                <a:close/>
                <a:moveTo>
                  <a:pt x="19974" y="18915"/>
                </a:moveTo>
                <a:cubicBezTo>
                  <a:pt x="19988" y="18910"/>
                  <a:pt x="19998" y="18913"/>
                  <a:pt x="20008" y="18915"/>
                </a:cubicBezTo>
                <a:cubicBezTo>
                  <a:pt x="20037" y="18920"/>
                  <a:pt x="20049" y="18957"/>
                  <a:pt x="20061" y="19051"/>
                </a:cubicBezTo>
                <a:cubicBezTo>
                  <a:pt x="20075" y="19167"/>
                  <a:pt x="20073" y="19231"/>
                  <a:pt x="20058" y="19310"/>
                </a:cubicBezTo>
                <a:cubicBezTo>
                  <a:pt x="20032" y="19449"/>
                  <a:pt x="19915" y="19449"/>
                  <a:pt x="19903" y="19310"/>
                </a:cubicBezTo>
                <a:cubicBezTo>
                  <a:pt x="19881" y="19064"/>
                  <a:pt x="19903" y="18937"/>
                  <a:pt x="19974" y="18915"/>
                </a:cubicBezTo>
                <a:close/>
                <a:moveTo>
                  <a:pt x="13234" y="18928"/>
                </a:moveTo>
                <a:cubicBezTo>
                  <a:pt x="13357" y="18881"/>
                  <a:pt x="13417" y="19621"/>
                  <a:pt x="13323" y="20033"/>
                </a:cubicBezTo>
                <a:cubicBezTo>
                  <a:pt x="13280" y="20225"/>
                  <a:pt x="13213" y="20276"/>
                  <a:pt x="13188" y="20128"/>
                </a:cubicBezTo>
                <a:cubicBezTo>
                  <a:pt x="13180" y="20078"/>
                  <a:pt x="13174" y="19789"/>
                  <a:pt x="13175" y="19487"/>
                </a:cubicBezTo>
                <a:lnTo>
                  <a:pt x="13178" y="18942"/>
                </a:lnTo>
                <a:lnTo>
                  <a:pt x="13234" y="18928"/>
                </a:lnTo>
                <a:close/>
                <a:moveTo>
                  <a:pt x="7351" y="18942"/>
                </a:moveTo>
                <a:cubicBezTo>
                  <a:pt x="7420" y="18942"/>
                  <a:pt x="7456" y="19089"/>
                  <a:pt x="7438" y="19296"/>
                </a:cubicBezTo>
                <a:cubicBezTo>
                  <a:pt x="7425" y="19453"/>
                  <a:pt x="7299" y="19463"/>
                  <a:pt x="7286" y="19310"/>
                </a:cubicBezTo>
                <a:cubicBezTo>
                  <a:pt x="7265" y="19064"/>
                  <a:pt x="7285" y="18942"/>
                  <a:pt x="7351" y="18942"/>
                </a:cubicBezTo>
                <a:close/>
                <a:moveTo>
                  <a:pt x="20955" y="19324"/>
                </a:moveTo>
                <a:cubicBezTo>
                  <a:pt x="20959" y="19316"/>
                  <a:pt x="20963" y="19317"/>
                  <a:pt x="20968" y="19324"/>
                </a:cubicBezTo>
                <a:cubicBezTo>
                  <a:pt x="20980" y="19344"/>
                  <a:pt x="20986" y="19412"/>
                  <a:pt x="20977" y="19515"/>
                </a:cubicBezTo>
                <a:cubicBezTo>
                  <a:pt x="20972" y="19578"/>
                  <a:pt x="20963" y="19637"/>
                  <a:pt x="20955" y="19637"/>
                </a:cubicBezTo>
                <a:cubicBezTo>
                  <a:pt x="20928" y="19637"/>
                  <a:pt x="20919" y="19534"/>
                  <a:pt x="20937" y="19392"/>
                </a:cubicBezTo>
                <a:cubicBezTo>
                  <a:pt x="20942" y="19350"/>
                  <a:pt x="20949" y="19335"/>
                  <a:pt x="20955" y="19324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2512486" y="2532186"/>
            <a:ext cx="8310033" cy="10550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75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02" y="589885"/>
            <a:ext cx="7615673" cy="690275"/>
          </a:xfrm>
        </p:spPr>
        <p:txBody>
          <a:bodyPr>
            <a:noAutofit/>
          </a:bodyPr>
          <a:lstStyle>
            <a:lvl1pPr algn="l">
              <a:defRPr sz="2800" b="1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157" y="1547447"/>
            <a:ext cx="10843864" cy="482521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2400" b="0" i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783" indent="-228594">
              <a:lnSpc>
                <a:spcPct val="120000"/>
              </a:lnSpc>
              <a:spcBef>
                <a:spcPts val="0"/>
              </a:spcBef>
              <a:buFont typeface="Wingdings" charset="2"/>
              <a:buChar char="ü"/>
              <a:defRPr sz="2000" b="0" i="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00" b="0" i="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8503" y="227458"/>
            <a:ext cx="3096519" cy="76463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22"/>
          <p:cNvSpPr/>
          <p:nvPr/>
        </p:nvSpPr>
        <p:spPr>
          <a:xfrm>
            <a:off x="-1" y="4"/>
            <a:ext cx="624117" cy="1190171"/>
          </a:xfrm>
          <a:prstGeom prst="rect">
            <a:avLst/>
          </a:prstGeom>
          <a:solidFill>
            <a:srgbClr val="053D20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 sz="975">
              <a:solidFill>
                <a:srgbClr val="FFFFFF"/>
              </a:solidFill>
            </a:endParaRPr>
          </a:p>
        </p:txBody>
      </p:sp>
      <p:sp>
        <p:nvSpPr>
          <p:cNvPr id="9" name="Shape 123"/>
          <p:cNvSpPr/>
          <p:nvPr/>
        </p:nvSpPr>
        <p:spPr>
          <a:xfrm>
            <a:off x="624118" y="543844"/>
            <a:ext cx="3581401" cy="1"/>
          </a:xfrm>
          <a:prstGeom prst="line">
            <a:avLst/>
          </a:prstGeom>
          <a:ln w="38100">
            <a:solidFill>
              <a:srgbClr val="003300"/>
            </a:solidFill>
            <a:miter/>
          </a:ln>
        </p:spPr>
        <p:txBody>
          <a:bodyPr lIns="34289" rIns="34289"/>
          <a:lstStyle/>
          <a:p>
            <a:endParaRPr sz="135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"/>
          <p:cNvSpPr/>
          <p:nvPr/>
        </p:nvSpPr>
        <p:spPr>
          <a:xfrm>
            <a:off x="0" y="5"/>
            <a:ext cx="12192000" cy="4210051"/>
          </a:xfrm>
          <a:prstGeom prst="rect">
            <a:avLst/>
          </a:prstGeom>
          <a:solidFill>
            <a:srgbClr val="003300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4000" b="1" i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Shape 111"/>
          <p:cNvSpPr/>
          <p:nvPr/>
        </p:nvSpPr>
        <p:spPr>
          <a:xfrm>
            <a:off x="5" y="5"/>
            <a:ext cx="485777" cy="1190171"/>
          </a:xfrm>
          <a:prstGeom prst="rect">
            <a:avLst/>
          </a:prstGeom>
          <a:solidFill>
            <a:srgbClr val="54823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751">
              <a:solidFill>
                <a:srgbClr val="FFFFFF"/>
              </a:solidFill>
            </a:endParaRPr>
          </a:p>
        </p:txBody>
      </p:sp>
      <p:sp>
        <p:nvSpPr>
          <p:cNvPr id="9" name="Shape 112"/>
          <p:cNvSpPr/>
          <p:nvPr/>
        </p:nvSpPr>
        <p:spPr>
          <a:xfrm>
            <a:off x="485776" y="543844"/>
            <a:ext cx="3719741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34289" rIns="34289"/>
          <a:lstStyle/>
          <a:p>
            <a:endParaRPr sz="135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187012"/>
          </a:xfrm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0" name="image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32125" y="230703"/>
            <a:ext cx="3705227" cy="626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0" extrusionOk="0">
                <a:moveTo>
                  <a:pt x="3785" y="0"/>
                </a:moveTo>
                <a:lnTo>
                  <a:pt x="2918" y="41"/>
                </a:lnTo>
                <a:lnTo>
                  <a:pt x="2036" y="82"/>
                </a:lnTo>
                <a:lnTo>
                  <a:pt x="2036" y="3368"/>
                </a:lnTo>
                <a:cubicBezTo>
                  <a:pt x="2036" y="5432"/>
                  <a:pt x="2024" y="6734"/>
                  <a:pt x="2002" y="6846"/>
                </a:cubicBezTo>
                <a:cubicBezTo>
                  <a:pt x="1977" y="6980"/>
                  <a:pt x="1779" y="7023"/>
                  <a:pt x="1212" y="7023"/>
                </a:cubicBezTo>
                <a:lnTo>
                  <a:pt x="453" y="7023"/>
                </a:lnTo>
                <a:lnTo>
                  <a:pt x="453" y="9410"/>
                </a:lnTo>
                <a:lnTo>
                  <a:pt x="453" y="11769"/>
                </a:lnTo>
                <a:cubicBezTo>
                  <a:pt x="458" y="11760"/>
                  <a:pt x="468" y="11723"/>
                  <a:pt x="478" y="11687"/>
                </a:cubicBezTo>
                <a:lnTo>
                  <a:pt x="635" y="11019"/>
                </a:lnTo>
                <a:cubicBezTo>
                  <a:pt x="782" y="10337"/>
                  <a:pt x="921" y="9820"/>
                  <a:pt x="1064" y="9382"/>
                </a:cubicBezTo>
                <a:cubicBezTo>
                  <a:pt x="1071" y="9347"/>
                  <a:pt x="1078" y="9314"/>
                  <a:pt x="1083" y="9314"/>
                </a:cubicBezTo>
                <a:cubicBezTo>
                  <a:pt x="1084" y="9314"/>
                  <a:pt x="1092" y="9293"/>
                  <a:pt x="1095" y="9287"/>
                </a:cubicBezTo>
                <a:cubicBezTo>
                  <a:pt x="1121" y="9212"/>
                  <a:pt x="1146" y="9138"/>
                  <a:pt x="1172" y="9069"/>
                </a:cubicBezTo>
                <a:cubicBezTo>
                  <a:pt x="1188" y="9024"/>
                  <a:pt x="1206" y="8974"/>
                  <a:pt x="1222" y="8932"/>
                </a:cubicBezTo>
                <a:cubicBezTo>
                  <a:pt x="1230" y="8913"/>
                  <a:pt x="1235" y="8883"/>
                  <a:pt x="1243" y="8864"/>
                </a:cubicBezTo>
                <a:cubicBezTo>
                  <a:pt x="1248" y="8850"/>
                  <a:pt x="1259" y="8837"/>
                  <a:pt x="1265" y="8823"/>
                </a:cubicBezTo>
                <a:cubicBezTo>
                  <a:pt x="1327" y="8675"/>
                  <a:pt x="1389" y="8538"/>
                  <a:pt x="1453" y="8428"/>
                </a:cubicBezTo>
                <a:cubicBezTo>
                  <a:pt x="1529" y="8296"/>
                  <a:pt x="1593" y="8217"/>
                  <a:pt x="1678" y="8169"/>
                </a:cubicBezTo>
                <a:cubicBezTo>
                  <a:pt x="1715" y="8133"/>
                  <a:pt x="1787" y="8084"/>
                  <a:pt x="1869" y="8046"/>
                </a:cubicBezTo>
                <a:cubicBezTo>
                  <a:pt x="2023" y="7975"/>
                  <a:pt x="2271" y="8028"/>
                  <a:pt x="2431" y="8141"/>
                </a:cubicBezTo>
                <a:cubicBezTo>
                  <a:pt x="2504" y="8158"/>
                  <a:pt x="2568" y="8185"/>
                  <a:pt x="2601" y="8210"/>
                </a:cubicBezTo>
                <a:lnTo>
                  <a:pt x="2739" y="8305"/>
                </a:lnTo>
                <a:lnTo>
                  <a:pt x="2749" y="8305"/>
                </a:lnTo>
                <a:lnTo>
                  <a:pt x="2823" y="7841"/>
                </a:lnTo>
                <a:lnTo>
                  <a:pt x="2866" y="7541"/>
                </a:lnTo>
                <a:cubicBezTo>
                  <a:pt x="3026" y="6439"/>
                  <a:pt x="3036" y="6151"/>
                  <a:pt x="2934" y="5618"/>
                </a:cubicBezTo>
                <a:cubicBezTo>
                  <a:pt x="2905" y="5462"/>
                  <a:pt x="2890" y="5340"/>
                  <a:pt x="2884" y="5250"/>
                </a:cubicBezTo>
                <a:cubicBezTo>
                  <a:pt x="2872" y="5169"/>
                  <a:pt x="2871" y="5120"/>
                  <a:pt x="2890" y="5100"/>
                </a:cubicBezTo>
                <a:cubicBezTo>
                  <a:pt x="2909" y="5030"/>
                  <a:pt x="2958" y="5025"/>
                  <a:pt x="3039" y="5087"/>
                </a:cubicBezTo>
                <a:cubicBezTo>
                  <a:pt x="3221" y="5224"/>
                  <a:pt x="3364" y="5420"/>
                  <a:pt x="3480" y="5687"/>
                </a:cubicBezTo>
                <a:cubicBezTo>
                  <a:pt x="3504" y="5735"/>
                  <a:pt x="3525" y="5781"/>
                  <a:pt x="3535" y="5823"/>
                </a:cubicBezTo>
                <a:cubicBezTo>
                  <a:pt x="3537" y="5829"/>
                  <a:pt x="3539" y="5843"/>
                  <a:pt x="3541" y="5850"/>
                </a:cubicBezTo>
                <a:cubicBezTo>
                  <a:pt x="3542" y="5853"/>
                  <a:pt x="3544" y="5847"/>
                  <a:pt x="3544" y="5850"/>
                </a:cubicBezTo>
                <a:cubicBezTo>
                  <a:pt x="3557" y="5893"/>
                  <a:pt x="3570" y="5947"/>
                  <a:pt x="3578" y="5959"/>
                </a:cubicBezTo>
                <a:cubicBezTo>
                  <a:pt x="3581" y="5965"/>
                  <a:pt x="3589" y="5996"/>
                  <a:pt x="3594" y="6014"/>
                </a:cubicBezTo>
                <a:cubicBezTo>
                  <a:pt x="3598" y="6027"/>
                  <a:pt x="3603" y="6042"/>
                  <a:pt x="3606" y="6055"/>
                </a:cubicBezTo>
                <a:cubicBezTo>
                  <a:pt x="3610" y="6068"/>
                  <a:pt x="3612" y="6066"/>
                  <a:pt x="3615" y="6082"/>
                </a:cubicBezTo>
                <a:cubicBezTo>
                  <a:pt x="3629" y="6129"/>
                  <a:pt x="3640" y="6181"/>
                  <a:pt x="3652" y="6232"/>
                </a:cubicBezTo>
                <a:cubicBezTo>
                  <a:pt x="3836" y="7011"/>
                  <a:pt x="3856" y="7557"/>
                  <a:pt x="3748" y="8741"/>
                </a:cubicBezTo>
                <a:cubicBezTo>
                  <a:pt x="3703" y="9237"/>
                  <a:pt x="3672" y="9693"/>
                  <a:pt x="3680" y="9751"/>
                </a:cubicBezTo>
                <a:cubicBezTo>
                  <a:pt x="3688" y="9809"/>
                  <a:pt x="3774" y="10049"/>
                  <a:pt x="3868" y="10282"/>
                </a:cubicBezTo>
                <a:cubicBezTo>
                  <a:pt x="4130" y="10938"/>
                  <a:pt x="4353" y="11896"/>
                  <a:pt x="4458" y="12833"/>
                </a:cubicBezTo>
                <a:cubicBezTo>
                  <a:pt x="4536" y="13531"/>
                  <a:pt x="4550" y="13845"/>
                  <a:pt x="4550" y="14742"/>
                </a:cubicBezTo>
                <a:cubicBezTo>
                  <a:pt x="4549" y="16623"/>
                  <a:pt x="4410" y="17979"/>
                  <a:pt x="3893" y="21069"/>
                </a:cubicBezTo>
                <a:lnTo>
                  <a:pt x="3816" y="21519"/>
                </a:lnTo>
                <a:cubicBezTo>
                  <a:pt x="3817" y="21518"/>
                  <a:pt x="3818" y="21521"/>
                  <a:pt x="3819" y="21519"/>
                </a:cubicBezTo>
                <a:lnTo>
                  <a:pt x="3924" y="21110"/>
                </a:lnTo>
                <a:cubicBezTo>
                  <a:pt x="4268" y="19809"/>
                  <a:pt x="4596" y="17737"/>
                  <a:pt x="4707" y="16133"/>
                </a:cubicBezTo>
                <a:cubicBezTo>
                  <a:pt x="4871" y="13779"/>
                  <a:pt x="4663" y="11529"/>
                  <a:pt x="4152" y="10105"/>
                </a:cubicBezTo>
                <a:cubicBezTo>
                  <a:pt x="4118" y="10011"/>
                  <a:pt x="4096" y="9930"/>
                  <a:pt x="4078" y="9860"/>
                </a:cubicBezTo>
                <a:cubicBezTo>
                  <a:pt x="4073" y="9848"/>
                  <a:pt x="4068" y="9830"/>
                  <a:pt x="4063" y="9819"/>
                </a:cubicBezTo>
                <a:cubicBezTo>
                  <a:pt x="4042" y="9772"/>
                  <a:pt x="4008" y="9673"/>
                  <a:pt x="3983" y="9587"/>
                </a:cubicBezTo>
                <a:cubicBezTo>
                  <a:pt x="3981" y="9582"/>
                  <a:pt x="3981" y="9578"/>
                  <a:pt x="3979" y="9573"/>
                </a:cubicBezTo>
                <a:cubicBezTo>
                  <a:pt x="3978" y="9567"/>
                  <a:pt x="3974" y="9565"/>
                  <a:pt x="3973" y="9560"/>
                </a:cubicBezTo>
                <a:lnTo>
                  <a:pt x="3970" y="9546"/>
                </a:lnTo>
                <a:cubicBezTo>
                  <a:pt x="3968" y="9540"/>
                  <a:pt x="3966" y="9527"/>
                  <a:pt x="3964" y="9519"/>
                </a:cubicBezTo>
                <a:lnTo>
                  <a:pt x="3958" y="9505"/>
                </a:lnTo>
                <a:cubicBezTo>
                  <a:pt x="3948" y="9473"/>
                  <a:pt x="3933" y="9418"/>
                  <a:pt x="3933" y="9410"/>
                </a:cubicBezTo>
                <a:lnTo>
                  <a:pt x="3924" y="9396"/>
                </a:lnTo>
                <a:lnTo>
                  <a:pt x="3964" y="8891"/>
                </a:lnTo>
                <a:cubicBezTo>
                  <a:pt x="3995" y="8504"/>
                  <a:pt x="4004" y="8238"/>
                  <a:pt x="4004" y="7732"/>
                </a:cubicBezTo>
                <a:cubicBezTo>
                  <a:pt x="4004" y="6907"/>
                  <a:pt x="3969" y="6514"/>
                  <a:pt x="3838" y="5973"/>
                </a:cubicBezTo>
                <a:cubicBezTo>
                  <a:pt x="3808" y="5850"/>
                  <a:pt x="3794" y="5776"/>
                  <a:pt x="3782" y="5714"/>
                </a:cubicBezTo>
                <a:cubicBezTo>
                  <a:pt x="3774" y="5685"/>
                  <a:pt x="3769" y="5666"/>
                  <a:pt x="3760" y="5632"/>
                </a:cubicBezTo>
                <a:cubicBezTo>
                  <a:pt x="3751" y="5600"/>
                  <a:pt x="3735" y="5566"/>
                  <a:pt x="3726" y="5550"/>
                </a:cubicBezTo>
                <a:cubicBezTo>
                  <a:pt x="3717" y="5535"/>
                  <a:pt x="3714" y="5506"/>
                  <a:pt x="3717" y="5482"/>
                </a:cubicBezTo>
                <a:cubicBezTo>
                  <a:pt x="3725" y="5426"/>
                  <a:pt x="3756" y="5427"/>
                  <a:pt x="3763" y="5482"/>
                </a:cubicBezTo>
                <a:cubicBezTo>
                  <a:pt x="3765" y="5493"/>
                  <a:pt x="3782" y="5526"/>
                  <a:pt x="3791" y="5550"/>
                </a:cubicBezTo>
                <a:cubicBezTo>
                  <a:pt x="3834" y="5603"/>
                  <a:pt x="3921" y="5874"/>
                  <a:pt x="3983" y="6150"/>
                </a:cubicBezTo>
                <a:cubicBezTo>
                  <a:pt x="3988" y="6172"/>
                  <a:pt x="3993" y="6198"/>
                  <a:pt x="3998" y="6219"/>
                </a:cubicBezTo>
                <a:cubicBezTo>
                  <a:pt x="4000" y="6229"/>
                  <a:pt x="4002" y="6236"/>
                  <a:pt x="4004" y="6246"/>
                </a:cubicBezTo>
                <a:cubicBezTo>
                  <a:pt x="4027" y="6356"/>
                  <a:pt x="4047" y="6462"/>
                  <a:pt x="4047" y="6505"/>
                </a:cubicBezTo>
                <a:cubicBezTo>
                  <a:pt x="4047" y="6522"/>
                  <a:pt x="4051" y="6558"/>
                  <a:pt x="4053" y="6587"/>
                </a:cubicBezTo>
                <a:cubicBezTo>
                  <a:pt x="4058" y="6633"/>
                  <a:pt x="4061" y="6674"/>
                  <a:pt x="4066" y="6723"/>
                </a:cubicBezTo>
                <a:cubicBezTo>
                  <a:pt x="4069" y="6749"/>
                  <a:pt x="4072" y="6781"/>
                  <a:pt x="4075" y="6805"/>
                </a:cubicBezTo>
                <a:cubicBezTo>
                  <a:pt x="4098" y="6956"/>
                  <a:pt x="4108" y="7256"/>
                  <a:pt x="4106" y="7596"/>
                </a:cubicBezTo>
                <a:cubicBezTo>
                  <a:pt x="4110" y="8116"/>
                  <a:pt x="4083" y="8664"/>
                  <a:pt x="4029" y="9150"/>
                </a:cubicBezTo>
                <a:cubicBezTo>
                  <a:pt x="4012" y="9301"/>
                  <a:pt x="4028" y="9373"/>
                  <a:pt x="4118" y="9573"/>
                </a:cubicBezTo>
                <a:cubicBezTo>
                  <a:pt x="4232" y="9725"/>
                  <a:pt x="4447" y="10376"/>
                  <a:pt x="4599" y="11087"/>
                </a:cubicBezTo>
                <a:cubicBezTo>
                  <a:pt x="4803" y="12040"/>
                  <a:pt x="4883" y="12713"/>
                  <a:pt x="4902" y="13760"/>
                </a:cubicBezTo>
                <a:cubicBezTo>
                  <a:pt x="4927" y="14279"/>
                  <a:pt x="4921" y="14528"/>
                  <a:pt x="4896" y="15096"/>
                </a:cubicBezTo>
                <a:cubicBezTo>
                  <a:pt x="4864" y="16555"/>
                  <a:pt x="4732" y="17842"/>
                  <a:pt x="4408" y="19842"/>
                </a:cubicBezTo>
                <a:cubicBezTo>
                  <a:pt x="4129" y="21574"/>
                  <a:pt x="4128" y="21600"/>
                  <a:pt x="4384" y="20456"/>
                </a:cubicBezTo>
                <a:cubicBezTo>
                  <a:pt x="4849" y="18376"/>
                  <a:pt x="5091" y="16369"/>
                  <a:pt x="5115" y="14387"/>
                </a:cubicBezTo>
                <a:cubicBezTo>
                  <a:pt x="5126" y="13470"/>
                  <a:pt x="5116" y="13081"/>
                  <a:pt x="5062" y="12451"/>
                </a:cubicBezTo>
                <a:cubicBezTo>
                  <a:pt x="4976" y="11445"/>
                  <a:pt x="4762" y="10375"/>
                  <a:pt x="4498" y="9614"/>
                </a:cubicBezTo>
                <a:lnTo>
                  <a:pt x="4306" y="9055"/>
                </a:lnTo>
                <a:cubicBezTo>
                  <a:pt x="4302" y="9049"/>
                  <a:pt x="4300" y="9037"/>
                  <a:pt x="4297" y="9028"/>
                </a:cubicBezTo>
                <a:cubicBezTo>
                  <a:pt x="4278" y="8986"/>
                  <a:pt x="4278" y="8919"/>
                  <a:pt x="4294" y="8646"/>
                </a:cubicBezTo>
                <a:lnTo>
                  <a:pt x="4303" y="8046"/>
                </a:lnTo>
                <a:cubicBezTo>
                  <a:pt x="4327" y="6572"/>
                  <a:pt x="4204" y="5682"/>
                  <a:pt x="3890" y="5100"/>
                </a:cubicBezTo>
                <a:lnTo>
                  <a:pt x="3788" y="4909"/>
                </a:lnTo>
                <a:lnTo>
                  <a:pt x="3788" y="4841"/>
                </a:lnTo>
                <a:cubicBezTo>
                  <a:pt x="3787" y="4831"/>
                  <a:pt x="3784" y="4810"/>
                  <a:pt x="3782" y="4800"/>
                </a:cubicBezTo>
                <a:cubicBezTo>
                  <a:pt x="3775" y="4778"/>
                  <a:pt x="3770" y="4761"/>
                  <a:pt x="3770" y="4746"/>
                </a:cubicBezTo>
                <a:cubicBezTo>
                  <a:pt x="3770" y="4738"/>
                  <a:pt x="3774" y="4729"/>
                  <a:pt x="3776" y="4718"/>
                </a:cubicBezTo>
                <a:cubicBezTo>
                  <a:pt x="3776" y="4703"/>
                  <a:pt x="3776" y="4686"/>
                  <a:pt x="3779" y="4678"/>
                </a:cubicBezTo>
                <a:cubicBezTo>
                  <a:pt x="3782" y="4669"/>
                  <a:pt x="3786" y="4530"/>
                  <a:pt x="3788" y="4337"/>
                </a:cubicBezTo>
                <a:lnTo>
                  <a:pt x="3791" y="2455"/>
                </a:lnTo>
                <a:lnTo>
                  <a:pt x="3794" y="1200"/>
                </a:lnTo>
                <a:lnTo>
                  <a:pt x="3791" y="314"/>
                </a:lnTo>
                <a:cubicBezTo>
                  <a:pt x="3789" y="140"/>
                  <a:pt x="3788" y="20"/>
                  <a:pt x="3785" y="0"/>
                </a:cubicBezTo>
                <a:close/>
                <a:moveTo>
                  <a:pt x="3329" y="6164"/>
                </a:moveTo>
                <a:cubicBezTo>
                  <a:pt x="3298" y="6174"/>
                  <a:pt x="3269" y="6216"/>
                  <a:pt x="3258" y="6300"/>
                </a:cubicBezTo>
                <a:cubicBezTo>
                  <a:pt x="3226" y="6526"/>
                  <a:pt x="3271" y="6994"/>
                  <a:pt x="3332" y="7064"/>
                </a:cubicBezTo>
                <a:cubicBezTo>
                  <a:pt x="3359" y="7095"/>
                  <a:pt x="3380" y="7097"/>
                  <a:pt x="3399" y="7091"/>
                </a:cubicBezTo>
                <a:cubicBezTo>
                  <a:pt x="3407" y="7087"/>
                  <a:pt x="3416" y="7085"/>
                  <a:pt x="3424" y="7078"/>
                </a:cubicBezTo>
                <a:cubicBezTo>
                  <a:pt x="3446" y="7043"/>
                  <a:pt x="3462" y="6974"/>
                  <a:pt x="3480" y="6846"/>
                </a:cubicBezTo>
                <a:cubicBezTo>
                  <a:pt x="3504" y="6683"/>
                  <a:pt x="3504" y="6542"/>
                  <a:pt x="3474" y="6382"/>
                </a:cubicBezTo>
                <a:cubicBezTo>
                  <a:pt x="3444" y="6223"/>
                  <a:pt x="3380" y="6147"/>
                  <a:pt x="3329" y="6164"/>
                </a:cubicBezTo>
                <a:close/>
                <a:moveTo>
                  <a:pt x="18466" y="6600"/>
                </a:moveTo>
                <a:cubicBezTo>
                  <a:pt x="18424" y="6615"/>
                  <a:pt x="18377" y="6693"/>
                  <a:pt x="18339" y="6846"/>
                </a:cubicBezTo>
                <a:cubicBezTo>
                  <a:pt x="18260" y="7162"/>
                  <a:pt x="18168" y="7389"/>
                  <a:pt x="18083" y="7500"/>
                </a:cubicBezTo>
                <a:cubicBezTo>
                  <a:pt x="18080" y="7507"/>
                  <a:pt x="18073" y="7511"/>
                  <a:pt x="18068" y="7514"/>
                </a:cubicBezTo>
                <a:cubicBezTo>
                  <a:pt x="17984" y="7613"/>
                  <a:pt x="17912" y="7601"/>
                  <a:pt x="17874" y="7432"/>
                </a:cubicBezTo>
                <a:cubicBezTo>
                  <a:pt x="17870" y="7414"/>
                  <a:pt x="17863" y="7401"/>
                  <a:pt x="17858" y="7391"/>
                </a:cubicBezTo>
                <a:cubicBezTo>
                  <a:pt x="17839" y="7386"/>
                  <a:pt x="17820" y="7387"/>
                  <a:pt x="17803" y="7391"/>
                </a:cubicBezTo>
                <a:cubicBezTo>
                  <a:pt x="17773" y="7425"/>
                  <a:pt x="17734" y="7497"/>
                  <a:pt x="17679" y="7623"/>
                </a:cubicBezTo>
                <a:cubicBezTo>
                  <a:pt x="17594" y="7820"/>
                  <a:pt x="17489" y="8028"/>
                  <a:pt x="17445" y="8087"/>
                </a:cubicBezTo>
                <a:cubicBezTo>
                  <a:pt x="17399" y="8147"/>
                  <a:pt x="17298" y="8319"/>
                  <a:pt x="17220" y="8469"/>
                </a:cubicBezTo>
                <a:cubicBezTo>
                  <a:pt x="17218" y="8497"/>
                  <a:pt x="17211" y="8511"/>
                  <a:pt x="17204" y="8510"/>
                </a:cubicBezTo>
                <a:cubicBezTo>
                  <a:pt x="17202" y="8512"/>
                  <a:pt x="17200" y="8523"/>
                  <a:pt x="17198" y="8523"/>
                </a:cubicBezTo>
                <a:cubicBezTo>
                  <a:pt x="17163" y="8592"/>
                  <a:pt x="17132" y="8645"/>
                  <a:pt x="17124" y="8673"/>
                </a:cubicBezTo>
                <a:cubicBezTo>
                  <a:pt x="17118" y="8692"/>
                  <a:pt x="17139" y="9390"/>
                  <a:pt x="17170" y="10214"/>
                </a:cubicBezTo>
                <a:cubicBezTo>
                  <a:pt x="17211" y="11318"/>
                  <a:pt x="17218" y="11628"/>
                  <a:pt x="17195" y="11864"/>
                </a:cubicBezTo>
                <a:lnTo>
                  <a:pt x="17195" y="11878"/>
                </a:lnTo>
                <a:lnTo>
                  <a:pt x="17192" y="11892"/>
                </a:lnTo>
                <a:cubicBezTo>
                  <a:pt x="17186" y="11943"/>
                  <a:pt x="17181" y="11988"/>
                  <a:pt x="17173" y="12042"/>
                </a:cubicBezTo>
                <a:cubicBezTo>
                  <a:pt x="17110" y="12435"/>
                  <a:pt x="17102" y="13038"/>
                  <a:pt x="17152" y="13146"/>
                </a:cubicBezTo>
                <a:cubicBezTo>
                  <a:pt x="17162" y="13144"/>
                  <a:pt x="17171" y="13139"/>
                  <a:pt x="17186" y="13133"/>
                </a:cubicBezTo>
                <a:cubicBezTo>
                  <a:pt x="17202" y="13127"/>
                  <a:pt x="17228" y="13103"/>
                  <a:pt x="17250" y="13078"/>
                </a:cubicBezTo>
                <a:cubicBezTo>
                  <a:pt x="17272" y="13043"/>
                  <a:pt x="17294" y="13005"/>
                  <a:pt x="17315" y="12955"/>
                </a:cubicBezTo>
                <a:cubicBezTo>
                  <a:pt x="17363" y="12847"/>
                  <a:pt x="17402" y="12804"/>
                  <a:pt x="17429" y="12819"/>
                </a:cubicBezTo>
                <a:cubicBezTo>
                  <a:pt x="17438" y="12808"/>
                  <a:pt x="17444" y="12797"/>
                  <a:pt x="17451" y="12792"/>
                </a:cubicBezTo>
                <a:cubicBezTo>
                  <a:pt x="17471" y="12730"/>
                  <a:pt x="17477" y="12720"/>
                  <a:pt x="17482" y="12778"/>
                </a:cubicBezTo>
                <a:cubicBezTo>
                  <a:pt x="17484" y="12794"/>
                  <a:pt x="17482" y="12817"/>
                  <a:pt x="17482" y="12833"/>
                </a:cubicBezTo>
                <a:cubicBezTo>
                  <a:pt x="17486" y="12871"/>
                  <a:pt x="17485" y="12913"/>
                  <a:pt x="17476" y="12955"/>
                </a:cubicBezTo>
                <a:cubicBezTo>
                  <a:pt x="17474" y="12962"/>
                  <a:pt x="17474" y="12962"/>
                  <a:pt x="17472" y="12969"/>
                </a:cubicBezTo>
                <a:cubicBezTo>
                  <a:pt x="17475" y="13007"/>
                  <a:pt x="17476" y="13052"/>
                  <a:pt x="17476" y="13105"/>
                </a:cubicBezTo>
                <a:cubicBezTo>
                  <a:pt x="17476" y="13218"/>
                  <a:pt x="17498" y="13310"/>
                  <a:pt x="17525" y="13310"/>
                </a:cubicBezTo>
                <a:cubicBezTo>
                  <a:pt x="17539" y="13310"/>
                  <a:pt x="17549" y="13329"/>
                  <a:pt x="17559" y="13351"/>
                </a:cubicBezTo>
                <a:cubicBezTo>
                  <a:pt x="17608" y="13262"/>
                  <a:pt x="17623" y="13383"/>
                  <a:pt x="17596" y="13705"/>
                </a:cubicBezTo>
                <a:cubicBezTo>
                  <a:pt x="17591" y="13761"/>
                  <a:pt x="17588" y="13802"/>
                  <a:pt x="17584" y="13855"/>
                </a:cubicBezTo>
                <a:cubicBezTo>
                  <a:pt x="17579" y="13975"/>
                  <a:pt x="17572" y="14116"/>
                  <a:pt x="17559" y="14278"/>
                </a:cubicBezTo>
                <a:cubicBezTo>
                  <a:pt x="17533" y="14602"/>
                  <a:pt x="17503" y="15151"/>
                  <a:pt x="17491" y="15505"/>
                </a:cubicBezTo>
                <a:cubicBezTo>
                  <a:pt x="17491" y="15511"/>
                  <a:pt x="17491" y="15513"/>
                  <a:pt x="17491" y="15519"/>
                </a:cubicBezTo>
                <a:cubicBezTo>
                  <a:pt x="17490" y="15588"/>
                  <a:pt x="17488" y="15657"/>
                  <a:pt x="17488" y="15724"/>
                </a:cubicBezTo>
                <a:cubicBezTo>
                  <a:pt x="17488" y="15935"/>
                  <a:pt x="17488" y="16063"/>
                  <a:pt x="17491" y="16146"/>
                </a:cubicBezTo>
                <a:cubicBezTo>
                  <a:pt x="17499" y="16210"/>
                  <a:pt x="17514" y="16245"/>
                  <a:pt x="17534" y="16296"/>
                </a:cubicBezTo>
                <a:cubicBezTo>
                  <a:pt x="17542" y="16307"/>
                  <a:pt x="17549" y="16330"/>
                  <a:pt x="17556" y="16351"/>
                </a:cubicBezTo>
                <a:cubicBezTo>
                  <a:pt x="17623" y="16472"/>
                  <a:pt x="17699" y="16392"/>
                  <a:pt x="17883" y="16010"/>
                </a:cubicBezTo>
                <a:cubicBezTo>
                  <a:pt x="17977" y="15816"/>
                  <a:pt x="18063" y="15898"/>
                  <a:pt x="18105" y="16242"/>
                </a:cubicBezTo>
                <a:cubicBezTo>
                  <a:pt x="18106" y="16250"/>
                  <a:pt x="18107" y="16274"/>
                  <a:pt x="18108" y="16283"/>
                </a:cubicBezTo>
                <a:cubicBezTo>
                  <a:pt x="18119" y="16353"/>
                  <a:pt x="18123" y="16399"/>
                  <a:pt x="18126" y="16433"/>
                </a:cubicBezTo>
                <a:cubicBezTo>
                  <a:pt x="18144" y="16577"/>
                  <a:pt x="18166" y="16733"/>
                  <a:pt x="18182" y="16855"/>
                </a:cubicBezTo>
                <a:cubicBezTo>
                  <a:pt x="18228" y="17208"/>
                  <a:pt x="18315" y="17276"/>
                  <a:pt x="18376" y="17005"/>
                </a:cubicBezTo>
                <a:cubicBezTo>
                  <a:pt x="18477" y="16561"/>
                  <a:pt x="18372" y="13615"/>
                  <a:pt x="18228" y="12860"/>
                </a:cubicBezTo>
                <a:cubicBezTo>
                  <a:pt x="18201" y="12716"/>
                  <a:pt x="18186" y="12619"/>
                  <a:pt x="18176" y="12546"/>
                </a:cubicBezTo>
                <a:cubicBezTo>
                  <a:pt x="18147" y="12391"/>
                  <a:pt x="18149" y="12289"/>
                  <a:pt x="18188" y="12287"/>
                </a:cubicBezTo>
                <a:cubicBezTo>
                  <a:pt x="18193" y="12267"/>
                  <a:pt x="18197" y="12242"/>
                  <a:pt x="18204" y="12219"/>
                </a:cubicBezTo>
                <a:cubicBezTo>
                  <a:pt x="18238" y="12111"/>
                  <a:pt x="18279" y="12028"/>
                  <a:pt x="18293" y="12028"/>
                </a:cubicBezTo>
                <a:cubicBezTo>
                  <a:pt x="18308" y="12028"/>
                  <a:pt x="18318" y="11936"/>
                  <a:pt x="18318" y="11823"/>
                </a:cubicBezTo>
                <a:cubicBezTo>
                  <a:pt x="18318" y="11493"/>
                  <a:pt x="18370" y="11443"/>
                  <a:pt x="18534" y="11605"/>
                </a:cubicBezTo>
                <a:cubicBezTo>
                  <a:pt x="18740" y="11808"/>
                  <a:pt x="18781" y="11720"/>
                  <a:pt x="18737" y="11210"/>
                </a:cubicBezTo>
                <a:cubicBezTo>
                  <a:pt x="18698" y="10754"/>
                  <a:pt x="18655" y="10599"/>
                  <a:pt x="18561" y="10596"/>
                </a:cubicBezTo>
                <a:cubicBezTo>
                  <a:pt x="18533" y="10595"/>
                  <a:pt x="18492" y="10535"/>
                  <a:pt x="18460" y="10460"/>
                </a:cubicBezTo>
                <a:cubicBezTo>
                  <a:pt x="18419" y="10432"/>
                  <a:pt x="18386" y="10378"/>
                  <a:pt x="18383" y="10337"/>
                </a:cubicBezTo>
                <a:cubicBezTo>
                  <a:pt x="18382" y="10321"/>
                  <a:pt x="18385" y="10290"/>
                  <a:pt x="18392" y="10241"/>
                </a:cubicBezTo>
                <a:cubicBezTo>
                  <a:pt x="18379" y="10154"/>
                  <a:pt x="18393" y="10071"/>
                  <a:pt x="18441" y="9846"/>
                </a:cubicBezTo>
                <a:cubicBezTo>
                  <a:pt x="18527" y="9441"/>
                  <a:pt x="18531" y="9231"/>
                  <a:pt x="18460" y="9110"/>
                </a:cubicBezTo>
                <a:cubicBezTo>
                  <a:pt x="18436" y="9070"/>
                  <a:pt x="18428" y="9028"/>
                  <a:pt x="18429" y="8973"/>
                </a:cubicBezTo>
                <a:cubicBezTo>
                  <a:pt x="18402" y="8904"/>
                  <a:pt x="18406" y="8824"/>
                  <a:pt x="18447" y="8782"/>
                </a:cubicBezTo>
                <a:cubicBezTo>
                  <a:pt x="18449" y="8780"/>
                  <a:pt x="18451" y="8773"/>
                  <a:pt x="18453" y="8769"/>
                </a:cubicBezTo>
                <a:cubicBezTo>
                  <a:pt x="18472" y="8642"/>
                  <a:pt x="18479" y="8423"/>
                  <a:pt x="18469" y="8237"/>
                </a:cubicBezTo>
                <a:cubicBezTo>
                  <a:pt x="18453" y="7959"/>
                  <a:pt x="18466" y="7839"/>
                  <a:pt x="18531" y="7650"/>
                </a:cubicBezTo>
                <a:cubicBezTo>
                  <a:pt x="18591" y="7476"/>
                  <a:pt x="18612" y="7307"/>
                  <a:pt x="18605" y="7037"/>
                </a:cubicBezTo>
                <a:cubicBezTo>
                  <a:pt x="18597" y="6731"/>
                  <a:pt x="18535" y="6574"/>
                  <a:pt x="18466" y="6600"/>
                </a:cubicBezTo>
                <a:close/>
                <a:moveTo>
                  <a:pt x="4686" y="6982"/>
                </a:moveTo>
                <a:cubicBezTo>
                  <a:pt x="4516" y="6982"/>
                  <a:pt x="4459" y="7016"/>
                  <a:pt x="4461" y="7119"/>
                </a:cubicBezTo>
                <a:cubicBezTo>
                  <a:pt x="4462" y="7217"/>
                  <a:pt x="4467" y="7656"/>
                  <a:pt x="4470" y="8087"/>
                </a:cubicBezTo>
                <a:cubicBezTo>
                  <a:pt x="4474" y="8856"/>
                  <a:pt x="4476" y="8880"/>
                  <a:pt x="4609" y="9178"/>
                </a:cubicBezTo>
                <a:cubicBezTo>
                  <a:pt x="4681" y="9340"/>
                  <a:pt x="4763" y="9614"/>
                  <a:pt x="4843" y="9941"/>
                </a:cubicBezTo>
                <a:cubicBezTo>
                  <a:pt x="4856" y="9991"/>
                  <a:pt x="4869" y="10053"/>
                  <a:pt x="4883" y="10119"/>
                </a:cubicBezTo>
                <a:cubicBezTo>
                  <a:pt x="4998" y="10625"/>
                  <a:pt x="5104" y="11225"/>
                  <a:pt x="5161" y="11742"/>
                </a:cubicBezTo>
                <a:cubicBezTo>
                  <a:pt x="5208" y="12175"/>
                  <a:pt x="5266" y="12949"/>
                  <a:pt x="5290" y="13460"/>
                </a:cubicBezTo>
                <a:cubicBezTo>
                  <a:pt x="5331" y="14345"/>
                  <a:pt x="5335" y="14217"/>
                  <a:pt x="5343" y="10760"/>
                </a:cubicBezTo>
                <a:cubicBezTo>
                  <a:pt x="5345" y="9877"/>
                  <a:pt x="5346" y="9106"/>
                  <a:pt x="5346" y="8469"/>
                </a:cubicBezTo>
                <a:lnTo>
                  <a:pt x="5343" y="7337"/>
                </a:lnTo>
                <a:cubicBezTo>
                  <a:pt x="5342" y="7293"/>
                  <a:pt x="5344" y="7081"/>
                  <a:pt x="5343" y="7078"/>
                </a:cubicBezTo>
                <a:cubicBezTo>
                  <a:pt x="5338" y="7056"/>
                  <a:pt x="5136" y="7022"/>
                  <a:pt x="4896" y="6996"/>
                </a:cubicBezTo>
                <a:cubicBezTo>
                  <a:pt x="4812" y="6988"/>
                  <a:pt x="4743" y="6982"/>
                  <a:pt x="4686" y="6982"/>
                </a:cubicBezTo>
                <a:close/>
                <a:moveTo>
                  <a:pt x="8403" y="7159"/>
                </a:moveTo>
                <a:cubicBezTo>
                  <a:pt x="8365" y="7159"/>
                  <a:pt x="8302" y="7293"/>
                  <a:pt x="8264" y="7459"/>
                </a:cubicBezTo>
                <a:cubicBezTo>
                  <a:pt x="8209" y="7703"/>
                  <a:pt x="8199" y="7863"/>
                  <a:pt x="8215" y="8305"/>
                </a:cubicBezTo>
                <a:cubicBezTo>
                  <a:pt x="8226" y="8607"/>
                  <a:pt x="8221" y="9317"/>
                  <a:pt x="8203" y="9873"/>
                </a:cubicBezTo>
                <a:cubicBezTo>
                  <a:pt x="8195" y="10121"/>
                  <a:pt x="8186" y="10322"/>
                  <a:pt x="8175" y="10501"/>
                </a:cubicBezTo>
                <a:cubicBezTo>
                  <a:pt x="8170" y="10739"/>
                  <a:pt x="8158" y="10875"/>
                  <a:pt x="8119" y="11114"/>
                </a:cubicBezTo>
                <a:cubicBezTo>
                  <a:pt x="8097" y="11295"/>
                  <a:pt x="8071" y="11493"/>
                  <a:pt x="8033" y="11728"/>
                </a:cubicBezTo>
                <a:cubicBezTo>
                  <a:pt x="8016" y="11828"/>
                  <a:pt x="7997" y="11907"/>
                  <a:pt x="7980" y="12001"/>
                </a:cubicBezTo>
                <a:cubicBezTo>
                  <a:pt x="7974" y="12045"/>
                  <a:pt x="7967" y="12098"/>
                  <a:pt x="7950" y="12178"/>
                </a:cubicBezTo>
                <a:cubicBezTo>
                  <a:pt x="7821" y="12866"/>
                  <a:pt x="7694" y="13357"/>
                  <a:pt x="7657" y="13255"/>
                </a:cubicBezTo>
                <a:cubicBezTo>
                  <a:pt x="7655" y="13252"/>
                  <a:pt x="7654" y="13220"/>
                  <a:pt x="7653" y="13201"/>
                </a:cubicBezTo>
                <a:cubicBezTo>
                  <a:pt x="7647" y="13187"/>
                  <a:pt x="7641" y="13174"/>
                  <a:pt x="7635" y="13133"/>
                </a:cubicBezTo>
                <a:cubicBezTo>
                  <a:pt x="7617" y="13024"/>
                  <a:pt x="7616" y="12936"/>
                  <a:pt x="7635" y="12655"/>
                </a:cubicBezTo>
                <a:cubicBezTo>
                  <a:pt x="7637" y="12629"/>
                  <a:pt x="7637" y="12592"/>
                  <a:pt x="7638" y="12560"/>
                </a:cubicBezTo>
                <a:cubicBezTo>
                  <a:pt x="7638" y="12308"/>
                  <a:pt x="7641" y="12016"/>
                  <a:pt x="7644" y="11687"/>
                </a:cubicBezTo>
                <a:cubicBezTo>
                  <a:pt x="7654" y="10869"/>
                  <a:pt x="7653" y="10032"/>
                  <a:pt x="7641" y="9832"/>
                </a:cubicBezTo>
                <a:cubicBezTo>
                  <a:pt x="7612" y="9322"/>
                  <a:pt x="7437" y="9080"/>
                  <a:pt x="7271" y="9314"/>
                </a:cubicBezTo>
                <a:cubicBezTo>
                  <a:pt x="7098" y="9559"/>
                  <a:pt x="7087" y="9622"/>
                  <a:pt x="7144" y="10364"/>
                </a:cubicBezTo>
                <a:cubicBezTo>
                  <a:pt x="7173" y="10730"/>
                  <a:pt x="7197" y="11157"/>
                  <a:pt x="7197" y="11305"/>
                </a:cubicBezTo>
                <a:cubicBezTo>
                  <a:pt x="7197" y="11389"/>
                  <a:pt x="7183" y="11488"/>
                  <a:pt x="7160" y="11592"/>
                </a:cubicBezTo>
                <a:cubicBezTo>
                  <a:pt x="7158" y="11603"/>
                  <a:pt x="7156" y="11609"/>
                  <a:pt x="7154" y="11619"/>
                </a:cubicBezTo>
                <a:cubicBezTo>
                  <a:pt x="7153" y="11622"/>
                  <a:pt x="7155" y="11629"/>
                  <a:pt x="7154" y="11632"/>
                </a:cubicBezTo>
                <a:cubicBezTo>
                  <a:pt x="7093" y="11900"/>
                  <a:pt x="6984" y="12164"/>
                  <a:pt x="6913" y="12164"/>
                </a:cubicBezTo>
                <a:cubicBezTo>
                  <a:pt x="6813" y="12164"/>
                  <a:pt x="6796" y="12413"/>
                  <a:pt x="6864" y="12928"/>
                </a:cubicBezTo>
                <a:cubicBezTo>
                  <a:pt x="6901" y="13213"/>
                  <a:pt x="6968" y="13442"/>
                  <a:pt x="7037" y="13542"/>
                </a:cubicBezTo>
                <a:cubicBezTo>
                  <a:pt x="7064" y="13580"/>
                  <a:pt x="7084" y="13620"/>
                  <a:pt x="7101" y="13664"/>
                </a:cubicBezTo>
                <a:cubicBezTo>
                  <a:pt x="7108" y="13666"/>
                  <a:pt x="7107" y="13675"/>
                  <a:pt x="7114" y="13678"/>
                </a:cubicBezTo>
                <a:lnTo>
                  <a:pt x="7157" y="13692"/>
                </a:lnTo>
                <a:lnTo>
                  <a:pt x="7151" y="13937"/>
                </a:lnTo>
                <a:cubicBezTo>
                  <a:pt x="7155" y="13978"/>
                  <a:pt x="7159" y="14021"/>
                  <a:pt x="7160" y="14073"/>
                </a:cubicBezTo>
                <a:cubicBezTo>
                  <a:pt x="7169" y="14376"/>
                  <a:pt x="7141" y="14548"/>
                  <a:pt x="7006" y="14974"/>
                </a:cubicBezTo>
                <a:cubicBezTo>
                  <a:pt x="6832" y="15527"/>
                  <a:pt x="6793" y="16006"/>
                  <a:pt x="6858" y="16855"/>
                </a:cubicBezTo>
                <a:cubicBezTo>
                  <a:pt x="6865" y="16953"/>
                  <a:pt x="6915" y="17033"/>
                  <a:pt x="6966" y="17033"/>
                </a:cubicBezTo>
                <a:cubicBezTo>
                  <a:pt x="7039" y="17033"/>
                  <a:pt x="7122" y="16769"/>
                  <a:pt x="7339" y="15874"/>
                </a:cubicBezTo>
                <a:cubicBezTo>
                  <a:pt x="7493" y="15237"/>
                  <a:pt x="7620" y="14633"/>
                  <a:pt x="7620" y="14524"/>
                </a:cubicBezTo>
                <a:cubicBezTo>
                  <a:pt x="7620" y="14453"/>
                  <a:pt x="7649" y="14241"/>
                  <a:pt x="7690" y="14005"/>
                </a:cubicBezTo>
                <a:cubicBezTo>
                  <a:pt x="7707" y="13887"/>
                  <a:pt x="7731" y="13767"/>
                  <a:pt x="7755" y="13651"/>
                </a:cubicBezTo>
                <a:cubicBezTo>
                  <a:pt x="7759" y="13634"/>
                  <a:pt x="7762" y="13627"/>
                  <a:pt x="7765" y="13610"/>
                </a:cubicBezTo>
                <a:cubicBezTo>
                  <a:pt x="7845" y="13215"/>
                  <a:pt x="7927" y="12750"/>
                  <a:pt x="7947" y="12587"/>
                </a:cubicBezTo>
                <a:cubicBezTo>
                  <a:pt x="7970" y="12396"/>
                  <a:pt x="8006" y="12314"/>
                  <a:pt x="8051" y="12342"/>
                </a:cubicBezTo>
                <a:cubicBezTo>
                  <a:pt x="8058" y="12346"/>
                  <a:pt x="8061" y="12348"/>
                  <a:pt x="8067" y="12355"/>
                </a:cubicBezTo>
                <a:cubicBezTo>
                  <a:pt x="8114" y="12364"/>
                  <a:pt x="8137" y="12424"/>
                  <a:pt x="8132" y="12532"/>
                </a:cubicBezTo>
                <a:cubicBezTo>
                  <a:pt x="8132" y="12535"/>
                  <a:pt x="8129" y="12543"/>
                  <a:pt x="8129" y="12546"/>
                </a:cubicBezTo>
                <a:cubicBezTo>
                  <a:pt x="8129" y="12560"/>
                  <a:pt x="8131" y="12572"/>
                  <a:pt x="8129" y="12587"/>
                </a:cubicBezTo>
                <a:cubicBezTo>
                  <a:pt x="8127" y="12598"/>
                  <a:pt x="8125" y="12671"/>
                  <a:pt x="8125" y="12723"/>
                </a:cubicBezTo>
                <a:cubicBezTo>
                  <a:pt x="8131" y="12849"/>
                  <a:pt x="8135" y="13011"/>
                  <a:pt x="8141" y="13242"/>
                </a:cubicBezTo>
                <a:cubicBezTo>
                  <a:pt x="8158" y="13923"/>
                  <a:pt x="8180" y="14152"/>
                  <a:pt x="8249" y="14414"/>
                </a:cubicBezTo>
                <a:cubicBezTo>
                  <a:pt x="8296" y="14594"/>
                  <a:pt x="8365" y="14742"/>
                  <a:pt x="8400" y="14742"/>
                </a:cubicBezTo>
                <a:cubicBezTo>
                  <a:pt x="8435" y="14742"/>
                  <a:pt x="8472" y="14848"/>
                  <a:pt x="8483" y="14974"/>
                </a:cubicBezTo>
                <a:cubicBezTo>
                  <a:pt x="8510" y="15290"/>
                  <a:pt x="8714" y="15037"/>
                  <a:pt x="8832" y="14687"/>
                </a:cubicBezTo>
                <a:cubicBezTo>
                  <a:pt x="8850" y="14624"/>
                  <a:pt x="8867" y="14569"/>
                  <a:pt x="8881" y="14510"/>
                </a:cubicBezTo>
                <a:cubicBezTo>
                  <a:pt x="8882" y="14506"/>
                  <a:pt x="8883" y="14499"/>
                  <a:pt x="8884" y="14496"/>
                </a:cubicBezTo>
                <a:cubicBezTo>
                  <a:pt x="8890" y="14469"/>
                  <a:pt x="8895" y="14451"/>
                  <a:pt x="8900" y="14428"/>
                </a:cubicBezTo>
                <a:cubicBezTo>
                  <a:pt x="8910" y="14364"/>
                  <a:pt x="8915" y="14299"/>
                  <a:pt x="8915" y="14237"/>
                </a:cubicBezTo>
                <a:cubicBezTo>
                  <a:pt x="8915" y="13964"/>
                  <a:pt x="8774" y="13624"/>
                  <a:pt x="8607" y="13501"/>
                </a:cubicBezTo>
                <a:cubicBezTo>
                  <a:pt x="8552" y="13460"/>
                  <a:pt x="8511" y="13408"/>
                  <a:pt x="8480" y="13337"/>
                </a:cubicBezTo>
                <a:cubicBezTo>
                  <a:pt x="8465" y="13314"/>
                  <a:pt x="8447" y="13291"/>
                  <a:pt x="8440" y="13269"/>
                </a:cubicBezTo>
                <a:cubicBezTo>
                  <a:pt x="8407" y="13174"/>
                  <a:pt x="8402" y="13116"/>
                  <a:pt x="8406" y="12887"/>
                </a:cubicBezTo>
                <a:cubicBezTo>
                  <a:pt x="8402" y="12746"/>
                  <a:pt x="8403" y="12590"/>
                  <a:pt x="8412" y="12382"/>
                </a:cubicBezTo>
                <a:cubicBezTo>
                  <a:pt x="8423" y="12134"/>
                  <a:pt x="8449" y="11900"/>
                  <a:pt x="8493" y="11646"/>
                </a:cubicBezTo>
                <a:cubicBezTo>
                  <a:pt x="8532" y="11403"/>
                  <a:pt x="8576" y="11166"/>
                  <a:pt x="8597" y="11128"/>
                </a:cubicBezTo>
                <a:cubicBezTo>
                  <a:pt x="8720" y="10599"/>
                  <a:pt x="8770" y="10187"/>
                  <a:pt x="8749" y="9873"/>
                </a:cubicBezTo>
                <a:cubicBezTo>
                  <a:pt x="8742" y="9768"/>
                  <a:pt x="8728" y="9672"/>
                  <a:pt x="8705" y="9587"/>
                </a:cubicBezTo>
                <a:cubicBezTo>
                  <a:pt x="8668" y="9449"/>
                  <a:pt x="8637" y="9451"/>
                  <a:pt x="8576" y="9573"/>
                </a:cubicBezTo>
                <a:cubicBezTo>
                  <a:pt x="8462" y="9803"/>
                  <a:pt x="8428" y="9437"/>
                  <a:pt x="8452" y="8182"/>
                </a:cubicBezTo>
                <a:cubicBezTo>
                  <a:pt x="8471" y="7205"/>
                  <a:pt x="8470" y="7159"/>
                  <a:pt x="8403" y="7159"/>
                </a:cubicBezTo>
                <a:close/>
                <a:moveTo>
                  <a:pt x="10399" y="7473"/>
                </a:moveTo>
                <a:cubicBezTo>
                  <a:pt x="10374" y="7477"/>
                  <a:pt x="10344" y="7497"/>
                  <a:pt x="10310" y="7514"/>
                </a:cubicBezTo>
                <a:cubicBezTo>
                  <a:pt x="10212" y="7562"/>
                  <a:pt x="10118" y="7655"/>
                  <a:pt x="10100" y="7732"/>
                </a:cubicBezTo>
                <a:cubicBezTo>
                  <a:pt x="10053" y="7940"/>
                  <a:pt x="10165" y="8777"/>
                  <a:pt x="10282" y="9082"/>
                </a:cubicBezTo>
                <a:cubicBezTo>
                  <a:pt x="10292" y="9110"/>
                  <a:pt x="10301" y="9137"/>
                  <a:pt x="10310" y="9164"/>
                </a:cubicBezTo>
                <a:cubicBezTo>
                  <a:pt x="10331" y="9194"/>
                  <a:pt x="10350" y="9197"/>
                  <a:pt x="10368" y="9178"/>
                </a:cubicBezTo>
                <a:cubicBezTo>
                  <a:pt x="10445" y="9093"/>
                  <a:pt x="10431" y="9257"/>
                  <a:pt x="10356" y="9423"/>
                </a:cubicBezTo>
                <a:cubicBezTo>
                  <a:pt x="10356" y="9439"/>
                  <a:pt x="10353" y="9465"/>
                  <a:pt x="10350" y="9478"/>
                </a:cubicBezTo>
                <a:cubicBezTo>
                  <a:pt x="10333" y="9553"/>
                  <a:pt x="10191" y="9801"/>
                  <a:pt x="10032" y="10037"/>
                </a:cubicBezTo>
                <a:cubicBezTo>
                  <a:pt x="9827" y="10342"/>
                  <a:pt x="9708" y="10449"/>
                  <a:pt x="9622" y="10391"/>
                </a:cubicBezTo>
                <a:cubicBezTo>
                  <a:pt x="9605" y="10379"/>
                  <a:pt x="9593" y="10371"/>
                  <a:pt x="9581" y="10364"/>
                </a:cubicBezTo>
                <a:lnTo>
                  <a:pt x="9535" y="10351"/>
                </a:lnTo>
                <a:cubicBezTo>
                  <a:pt x="9502" y="10376"/>
                  <a:pt x="9494" y="10497"/>
                  <a:pt x="9480" y="10814"/>
                </a:cubicBezTo>
                <a:cubicBezTo>
                  <a:pt x="9451" y="11511"/>
                  <a:pt x="9499" y="11717"/>
                  <a:pt x="9637" y="11469"/>
                </a:cubicBezTo>
                <a:cubicBezTo>
                  <a:pt x="9734" y="11295"/>
                  <a:pt x="9846" y="11174"/>
                  <a:pt x="9921" y="11142"/>
                </a:cubicBezTo>
                <a:cubicBezTo>
                  <a:pt x="9945" y="11107"/>
                  <a:pt x="9964" y="11073"/>
                  <a:pt x="9976" y="11032"/>
                </a:cubicBezTo>
                <a:cubicBezTo>
                  <a:pt x="10035" y="10827"/>
                  <a:pt x="10042" y="10930"/>
                  <a:pt x="10007" y="11305"/>
                </a:cubicBezTo>
                <a:cubicBezTo>
                  <a:pt x="10005" y="11388"/>
                  <a:pt x="10001" y="11480"/>
                  <a:pt x="9989" y="11578"/>
                </a:cubicBezTo>
                <a:cubicBezTo>
                  <a:pt x="9941" y="11973"/>
                  <a:pt x="9945" y="13416"/>
                  <a:pt x="9995" y="13555"/>
                </a:cubicBezTo>
                <a:cubicBezTo>
                  <a:pt x="10017" y="13617"/>
                  <a:pt x="10094" y="13663"/>
                  <a:pt x="10165" y="13664"/>
                </a:cubicBezTo>
                <a:cubicBezTo>
                  <a:pt x="10228" y="13665"/>
                  <a:pt x="10259" y="13696"/>
                  <a:pt x="10279" y="13773"/>
                </a:cubicBezTo>
                <a:cubicBezTo>
                  <a:pt x="10280" y="13775"/>
                  <a:pt x="10287" y="13770"/>
                  <a:pt x="10288" y="13773"/>
                </a:cubicBezTo>
                <a:cubicBezTo>
                  <a:pt x="10289" y="13778"/>
                  <a:pt x="10290" y="13800"/>
                  <a:pt x="10291" y="13814"/>
                </a:cubicBezTo>
                <a:cubicBezTo>
                  <a:pt x="10292" y="13823"/>
                  <a:pt x="10293" y="13832"/>
                  <a:pt x="10294" y="13842"/>
                </a:cubicBezTo>
                <a:cubicBezTo>
                  <a:pt x="10306" y="13890"/>
                  <a:pt x="10312" y="13957"/>
                  <a:pt x="10313" y="14073"/>
                </a:cubicBezTo>
                <a:cubicBezTo>
                  <a:pt x="10326" y="14356"/>
                  <a:pt x="10315" y="14729"/>
                  <a:pt x="10294" y="14933"/>
                </a:cubicBezTo>
                <a:cubicBezTo>
                  <a:pt x="10293" y="14971"/>
                  <a:pt x="10289" y="14995"/>
                  <a:pt x="10285" y="15014"/>
                </a:cubicBezTo>
                <a:cubicBezTo>
                  <a:pt x="10284" y="15038"/>
                  <a:pt x="10283" y="15065"/>
                  <a:pt x="10282" y="15069"/>
                </a:cubicBezTo>
                <a:cubicBezTo>
                  <a:pt x="10277" y="15092"/>
                  <a:pt x="10266" y="15090"/>
                  <a:pt x="10251" y="15069"/>
                </a:cubicBezTo>
                <a:cubicBezTo>
                  <a:pt x="10233" y="15050"/>
                  <a:pt x="10200" y="15009"/>
                  <a:pt x="10171" y="14960"/>
                </a:cubicBezTo>
                <a:cubicBezTo>
                  <a:pt x="10083" y="14809"/>
                  <a:pt x="10103" y="15089"/>
                  <a:pt x="10235" y="15874"/>
                </a:cubicBezTo>
                <a:lnTo>
                  <a:pt x="10359" y="16596"/>
                </a:lnTo>
                <a:lnTo>
                  <a:pt x="10433" y="16283"/>
                </a:lnTo>
                <a:cubicBezTo>
                  <a:pt x="10499" y="16009"/>
                  <a:pt x="10510" y="15837"/>
                  <a:pt x="10504" y="15096"/>
                </a:cubicBezTo>
                <a:cubicBezTo>
                  <a:pt x="10502" y="14915"/>
                  <a:pt x="10502" y="14794"/>
                  <a:pt x="10501" y="14660"/>
                </a:cubicBezTo>
                <a:cubicBezTo>
                  <a:pt x="10500" y="14611"/>
                  <a:pt x="10501" y="14538"/>
                  <a:pt x="10501" y="14469"/>
                </a:cubicBezTo>
                <a:cubicBezTo>
                  <a:pt x="10501" y="14457"/>
                  <a:pt x="10501" y="14454"/>
                  <a:pt x="10501" y="14442"/>
                </a:cubicBezTo>
                <a:cubicBezTo>
                  <a:pt x="10499" y="13645"/>
                  <a:pt x="10516" y="13400"/>
                  <a:pt x="10581" y="13133"/>
                </a:cubicBezTo>
                <a:cubicBezTo>
                  <a:pt x="10687" y="12698"/>
                  <a:pt x="10716" y="12229"/>
                  <a:pt x="10646" y="12110"/>
                </a:cubicBezTo>
                <a:cubicBezTo>
                  <a:pt x="10599" y="12031"/>
                  <a:pt x="10607" y="11956"/>
                  <a:pt x="10695" y="11578"/>
                </a:cubicBezTo>
                <a:cubicBezTo>
                  <a:pt x="10751" y="11335"/>
                  <a:pt x="10797" y="11044"/>
                  <a:pt x="10797" y="10937"/>
                </a:cubicBezTo>
                <a:cubicBezTo>
                  <a:pt x="10797" y="10701"/>
                  <a:pt x="10692" y="10570"/>
                  <a:pt x="10538" y="10623"/>
                </a:cubicBezTo>
                <a:cubicBezTo>
                  <a:pt x="10525" y="10627"/>
                  <a:pt x="10513" y="10624"/>
                  <a:pt x="10501" y="10623"/>
                </a:cubicBezTo>
                <a:cubicBezTo>
                  <a:pt x="10489" y="10645"/>
                  <a:pt x="10476" y="10673"/>
                  <a:pt x="10461" y="10705"/>
                </a:cubicBezTo>
                <a:cubicBezTo>
                  <a:pt x="10437" y="10754"/>
                  <a:pt x="10419" y="10786"/>
                  <a:pt x="10405" y="10814"/>
                </a:cubicBezTo>
                <a:cubicBezTo>
                  <a:pt x="10391" y="10859"/>
                  <a:pt x="10377" y="10896"/>
                  <a:pt x="10368" y="10896"/>
                </a:cubicBezTo>
                <a:cubicBezTo>
                  <a:pt x="10359" y="10896"/>
                  <a:pt x="10311" y="11043"/>
                  <a:pt x="10263" y="11223"/>
                </a:cubicBezTo>
                <a:cubicBezTo>
                  <a:pt x="10240" y="11310"/>
                  <a:pt x="10219" y="11382"/>
                  <a:pt x="10202" y="11428"/>
                </a:cubicBezTo>
                <a:cubicBezTo>
                  <a:pt x="10201" y="11433"/>
                  <a:pt x="10204" y="11436"/>
                  <a:pt x="10202" y="11442"/>
                </a:cubicBezTo>
                <a:cubicBezTo>
                  <a:pt x="10193" y="11475"/>
                  <a:pt x="10180" y="11508"/>
                  <a:pt x="10174" y="11523"/>
                </a:cubicBezTo>
                <a:cubicBezTo>
                  <a:pt x="10157" y="11566"/>
                  <a:pt x="10150" y="11495"/>
                  <a:pt x="10152" y="11401"/>
                </a:cubicBezTo>
                <a:cubicBezTo>
                  <a:pt x="10148" y="11219"/>
                  <a:pt x="10211" y="10923"/>
                  <a:pt x="10300" y="10678"/>
                </a:cubicBezTo>
                <a:cubicBezTo>
                  <a:pt x="10301" y="10674"/>
                  <a:pt x="10301" y="10668"/>
                  <a:pt x="10303" y="10664"/>
                </a:cubicBezTo>
                <a:cubicBezTo>
                  <a:pt x="10304" y="10662"/>
                  <a:pt x="10305" y="10653"/>
                  <a:pt x="10306" y="10651"/>
                </a:cubicBezTo>
                <a:cubicBezTo>
                  <a:pt x="10300" y="10574"/>
                  <a:pt x="10329" y="10534"/>
                  <a:pt x="10439" y="10364"/>
                </a:cubicBezTo>
                <a:cubicBezTo>
                  <a:pt x="10447" y="10352"/>
                  <a:pt x="10451" y="10348"/>
                  <a:pt x="10458" y="10337"/>
                </a:cubicBezTo>
                <a:cubicBezTo>
                  <a:pt x="10525" y="10195"/>
                  <a:pt x="10663" y="10027"/>
                  <a:pt x="10846" y="9873"/>
                </a:cubicBezTo>
                <a:cubicBezTo>
                  <a:pt x="10953" y="9783"/>
                  <a:pt x="11062" y="9659"/>
                  <a:pt x="11087" y="9601"/>
                </a:cubicBezTo>
                <a:cubicBezTo>
                  <a:pt x="11150" y="9460"/>
                  <a:pt x="11206" y="9051"/>
                  <a:pt x="11179" y="8932"/>
                </a:cubicBezTo>
                <a:cubicBezTo>
                  <a:pt x="11138" y="8753"/>
                  <a:pt x="10880" y="8812"/>
                  <a:pt x="10701" y="9041"/>
                </a:cubicBezTo>
                <a:cubicBezTo>
                  <a:pt x="10615" y="9150"/>
                  <a:pt x="10538" y="9215"/>
                  <a:pt x="10510" y="9191"/>
                </a:cubicBezTo>
                <a:cubicBezTo>
                  <a:pt x="10448" y="9210"/>
                  <a:pt x="10437" y="9135"/>
                  <a:pt x="10495" y="8946"/>
                </a:cubicBezTo>
                <a:cubicBezTo>
                  <a:pt x="10497" y="8939"/>
                  <a:pt x="10500" y="8925"/>
                  <a:pt x="10501" y="8919"/>
                </a:cubicBezTo>
                <a:cubicBezTo>
                  <a:pt x="10510" y="8791"/>
                  <a:pt x="10524" y="8635"/>
                  <a:pt x="10544" y="8469"/>
                </a:cubicBezTo>
                <a:cubicBezTo>
                  <a:pt x="10618" y="7864"/>
                  <a:pt x="10617" y="7855"/>
                  <a:pt x="10553" y="7637"/>
                </a:cubicBezTo>
                <a:cubicBezTo>
                  <a:pt x="10516" y="7513"/>
                  <a:pt x="10475" y="7462"/>
                  <a:pt x="10399" y="7473"/>
                </a:cubicBezTo>
                <a:close/>
                <a:moveTo>
                  <a:pt x="13064" y="7596"/>
                </a:moveTo>
                <a:cubicBezTo>
                  <a:pt x="13038" y="7597"/>
                  <a:pt x="13004" y="7641"/>
                  <a:pt x="12966" y="7732"/>
                </a:cubicBezTo>
                <a:cubicBezTo>
                  <a:pt x="12914" y="7854"/>
                  <a:pt x="12906" y="7984"/>
                  <a:pt x="12922" y="8428"/>
                </a:cubicBezTo>
                <a:cubicBezTo>
                  <a:pt x="12936" y="8805"/>
                  <a:pt x="12931" y="8957"/>
                  <a:pt x="12885" y="9164"/>
                </a:cubicBezTo>
                <a:cubicBezTo>
                  <a:pt x="12882" y="9184"/>
                  <a:pt x="12877" y="9199"/>
                  <a:pt x="12873" y="9219"/>
                </a:cubicBezTo>
                <a:cubicBezTo>
                  <a:pt x="12873" y="9219"/>
                  <a:pt x="12870" y="9218"/>
                  <a:pt x="12870" y="9219"/>
                </a:cubicBezTo>
                <a:cubicBezTo>
                  <a:pt x="12861" y="9277"/>
                  <a:pt x="12853" y="9332"/>
                  <a:pt x="12842" y="9355"/>
                </a:cubicBezTo>
                <a:cubicBezTo>
                  <a:pt x="12842" y="9356"/>
                  <a:pt x="12840" y="9354"/>
                  <a:pt x="12839" y="9355"/>
                </a:cubicBezTo>
                <a:cubicBezTo>
                  <a:pt x="12783" y="9565"/>
                  <a:pt x="12714" y="9789"/>
                  <a:pt x="12685" y="9860"/>
                </a:cubicBezTo>
                <a:cubicBezTo>
                  <a:pt x="12636" y="9980"/>
                  <a:pt x="12639" y="10026"/>
                  <a:pt x="12691" y="10378"/>
                </a:cubicBezTo>
                <a:cubicBezTo>
                  <a:pt x="12694" y="10397"/>
                  <a:pt x="12695" y="10404"/>
                  <a:pt x="12697" y="10419"/>
                </a:cubicBezTo>
                <a:cubicBezTo>
                  <a:pt x="12698" y="10420"/>
                  <a:pt x="12698" y="10432"/>
                  <a:pt x="12700" y="10432"/>
                </a:cubicBezTo>
                <a:cubicBezTo>
                  <a:pt x="12719" y="10433"/>
                  <a:pt x="12741" y="10450"/>
                  <a:pt x="12747" y="10473"/>
                </a:cubicBezTo>
                <a:cubicBezTo>
                  <a:pt x="12754" y="10505"/>
                  <a:pt x="12742" y="10649"/>
                  <a:pt x="12725" y="10814"/>
                </a:cubicBezTo>
                <a:cubicBezTo>
                  <a:pt x="12722" y="10895"/>
                  <a:pt x="12714" y="10969"/>
                  <a:pt x="12697" y="11087"/>
                </a:cubicBezTo>
                <a:cubicBezTo>
                  <a:pt x="12631" y="11530"/>
                  <a:pt x="12601" y="12303"/>
                  <a:pt x="12642" y="12519"/>
                </a:cubicBezTo>
                <a:cubicBezTo>
                  <a:pt x="12650" y="12562"/>
                  <a:pt x="12648" y="12636"/>
                  <a:pt x="12642" y="12737"/>
                </a:cubicBezTo>
                <a:cubicBezTo>
                  <a:pt x="12641" y="12752"/>
                  <a:pt x="12640" y="12774"/>
                  <a:pt x="12639" y="12792"/>
                </a:cubicBezTo>
                <a:cubicBezTo>
                  <a:pt x="12635" y="12835"/>
                  <a:pt x="12634" y="12876"/>
                  <a:pt x="12629" y="12928"/>
                </a:cubicBezTo>
                <a:cubicBezTo>
                  <a:pt x="12612" y="13097"/>
                  <a:pt x="12582" y="13312"/>
                  <a:pt x="12540" y="13596"/>
                </a:cubicBezTo>
                <a:cubicBezTo>
                  <a:pt x="12485" y="13969"/>
                  <a:pt x="12452" y="14175"/>
                  <a:pt x="12429" y="14278"/>
                </a:cubicBezTo>
                <a:cubicBezTo>
                  <a:pt x="12421" y="14427"/>
                  <a:pt x="12421" y="14621"/>
                  <a:pt x="12423" y="14892"/>
                </a:cubicBezTo>
                <a:cubicBezTo>
                  <a:pt x="12425" y="14888"/>
                  <a:pt x="12427" y="14892"/>
                  <a:pt x="12429" y="14892"/>
                </a:cubicBezTo>
                <a:cubicBezTo>
                  <a:pt x="12452" y="14892"/>
                  <a:pt x="12498" y="14763"/>
                  <a:pt x="12531" y="14605"/>
                </a:cubicBezTo>
                <a:cubicBezTo>
                  <a:pt x="12547" y="14526"/>
                  <a:pt x="12558" y="14472"/>
                  <a:pt x="12568" y="14442"/>
                </a:cubicBezTo>
                <a:lnTo>
                  <a:pt x="12620" y="14223"/>
                </a:lnTo>
                <a:lnTo>
                  <a:pt x="12645" y="14483"/>
                </a:lnTo>
                <a:cubicBezTo>
                  <a:pt x="12648" y="14515"/>
                  <a:pt x="12653" y="14536"/>
                  <a:pt x="12657" y="14564"/>
                </a:cubicBezTo>
                <a:cubicBezTo>
                  <a:pt x="12763" y="14958"/>
                  <a:pt x="12859" y="14691"/>
                  <a:pt x="12925" y="13787"/>
                </a:cubicBezTo>
                <a:cubicBezTo>
                  <a:pt x="12938" y="13614"/>
                  <a:pt x="12948" y="13472"/>
                  <a:pt x="12962" y="13351"/>
                </a:cubicBezTo>
                <a:cubicBezTo>
                  <a:pt x="12968" y="13281"/>
                  <a:pt x="12977" y="13228"/>
                  <a:pt x="12984" y="13173"/>
                </a:cubicBezTo>
                <a:cubicBezTo>
                  <a:pt x="12984" y="13167"/>
                  <a:pt x="12984" y="13165"/>
                  <a:pt x="12984" y="13160"/>
                </a:cubicBezTo>
                <a:cubicBezTo>
                  <a:pt x="12984" y="13067"/>
                  <a:pt x="12991" y="12999"/>
                  <a:pt x="13003" y="12969"/>
                </a:cubicBezTo>
                <a:cubicBezTo>
                  <a:pt x="13008" y="12958"/>
                  <a:pt x="13015" y="12962"/>
                  <a:pt x="13021" y="12955"/>
                </a:cubicBezTo>
                <a:cubicBezTo>
                  <a:pt x="13021" y="12955"/>
                  <a:pt x="13020" y="12942"/>
                  <a:pt x="13021" y="12942"/>
                </a:cubicBezTo>
                <a:cubicBezTo>
                  <a:pt x="13039" y="12874"/>
                  <a:pt x="13059" y="12865"/>
                  <a:pt x="13080" y="12901"/>
                </a:cubicBezTo>
                <a:cubicBezTo>
                  <a:pt x="13101" y="12936"/>
                  <a:pt x="13105" y="13024"/>
                  <a:pt x="13098" y="13405"/>
                </a:cubicBezTo>
                <a:cubicBezTo>
                  <a:pt x="13098" y="13412"/>
                  <a:pt x="13098" y="13412"/>
                  <a:pt x="13098" y="13419"/>
                </a:cubicBezTo>
                <a:cubicBezTo>
                  <a:pt x="13105" y="13603"/>
                  <a:pt x="13117" y="13832"/>
                  <a:pt x="13129" y="13964"/>
                </a:cubicBezTo>
                <a:cubicBezTo>
                  <a:pt x="13144" y="14121"/>
                  <a:pt x="13174" y="14517"/>
                  <a:pt x="13197" y="14851"/>
                </a:cubicBezTo>
                <a:cubicBezTo>
                  <a:pt x="13239" y="15476"/>
                  <a:pt x="13252" y="15516"/>
                  <a:pt x="13339" y="15369"/>
                </a:cubicBezTo>
                <a:cubicBezTo>
                  <a:pt x="13467" y="15152"/>
                  <a:pt x="13746" y="12878"/>
                  <a:pt x="13746" y="12055"/>
                </a:cubicBezTo>
                <a:cubicBezTo>
                  <a:pt x="13746" y="11490"/>
                  <a:pt x="13669" y="11266"/>
                  <a:pt x="13453" y="11210"/>
                </a:cubicBezTo>
                <a:cubicBezTo>
                  <a:pt x="13360" y="11187"/>
                  <a:pt x="13275" y="11136"/>
                  <a:pt x="13240" y="11087"/>
                </a:cubicBezTo>
                <a:cubicBezTo>
                  <a:pt x="13234" y="11096"/>
                  <a:pt x="13230" y="11110"/>
                  <a:pt x="13225" y="11128"/>
                </a:cubicBezTo>
                <a:cubicBezTo>
                  <a:pt x="13208" y="11200"/>
                  <a:pt x="13193" y="11338"/>
                  <a:pt x="13181" y="11564"/>
                </a:cubicBezTo>
                <a:cubicBezTo>
                  <a:pt x="13164" y="11869"/>
                  <a:pt x="13154" y="11949"/>
                  <a:pt x="13111" y="12028"/>
                </a:cubicBezTo>
                <a:cubicBezTo>
                  <a:pt x="13052" y="12137"/>
                  <a:pt x="13037" y="12108"/>
                  <a:pt x="13037" y="11919"/>
                </a:cubicBezTo>
                <a:cubicBezTo>
                  <a:pt x="13037" y="11703"/>
                  <a:pt x="12926" y="11378"/>
                  <a:pt x="12870" y="11428"/>
                </a:cubicBezTo>
                <a:cubicBezTo>
                  <a:pt x="12835" y="11458"/>
                  <a:pt x="12820" y="11437"/>
                  <a:pt x="12817" y="11373"/>
                </a:cubicBezTo>
                <a:cubicBezTo>
                  <a:pt x="12815" y="11362"/>
                  <a:pt x="12813" y="11351"/>
                  <a:pt x="12814" y="11332"/>
                </a:cubicBezTo>
                <a:cubicBezTo>
                  <a:pt x="12805" y="11297"/>
                  <a:pt x="12810" y="11257"/>
                  <a:pt x="12827" y="11223"/>
                </a:cubicBezTo>
                <a:cubicBezTo>
                  <a:pt x="12835" y="11165"/>
                  <a:pt x="12843" y="11102"/>
                  <a:pt x="12858" y="11019"/>
                </a:cubicBezTo>
                <a:cubicBezTo>
                  <a:pt x="12874" y="10920"/>
                  <a:pt x="12884" y="10848"/>
                  <a:pt x="12898" y="10760"/>
                </a:cubicBezTo>
                <a:cubicBezTo>
                  <a:pt x="12899" y="10755"/>
                  <a:pt x="12900" y="10750"/>
                  <a:pt x="12901" y="10746"/>
                </a:cubicBezTo>
                <a:cubicBezTo>
                  <a:pt x="12911" y="10684"/>
                  <a:pt x="12924" y="10602"/>
                  <a:pt x="12929" y="10569"/>
                </a:cubicBezTo>
                <a:cubicBezTo>
                  <a:pt x="12944" y="10422"/>
                  <a:pt x="12968" y="10291"/>
                  <a:pt x="12978" y="10337"/>
                </a:cubicBezTo>
                <a:cubicBezTo>
                  <a:pt x="12986" y="10371"/>
                  <a:pt x="12985" y="10432"/>
                  <a:pt x="12972" y="10541"/>
                </a:cubicBezTo>
                <a:cubicBezTo>
                  <a:pt x="12968" y="10570"/>
                  <a:pt x="12968" y="10589"/>
                  <a:pt x="12966" y="10610"/>
                </a:cubicBezTo>
                <a:cubicBezTo>
                  <a:pt x="12967" y="10624"/>
                  <a:pt x="12965" y="10623"/>
                  <a:pt x="12966" y="10637"/>
                </a:cubicBezTo>
                <a:cubicBezTo>
                  <a:pt x="12987" y="10900"/>
                  <a:pt x="13004" y="10934"/>
                  <a:pt x="13095" y="10910"/>
                </a:cubicBezTo>
                <a:cubicBezTo>
                  <a:pt x="13146" y="10896"/>
                  <a:pt x="13199" y="10859"/>
                  <a:pt x="13219" y="10828"/>
                </a:cubicBezTo>
                <a:cubicBezTo>
                  <a:pt x="13228" y="10804"/>
                  <a:pt x="13238" y="10772"/>
                  <a:pt x="13249" y="10719"/>
                </a:cubicBezTo>
                <a:cubicBezTo>
                  <a:pt x="13271" y="10547"/>
                  <a:pt x="13305" y="10323"/>
                  <a:pt x="13345" y="10091"/>
                </a:cubicBezTo>
                <a:cubicBezTo>
                  <a:pt x="13353" y="10043"/>
                  <a:pt x="13356" y="10013"/>
                  <a:pt x="13363" y="9969"/>
                </a:cubicBezTo>
                <a:cubicBezTo>
                  <a:pt x="13363" y="9967"/>
                  <a:pt x="13363" y="9956"/>
                  <a:pt x="13363" y="9955"/>
                </a:cubicBezTo>
                <a:cubicBezTo>
                  <a:pt x="13363" y="9936"/>
                  <a:pt x="13371" y="9894"/>
                  <a:pt x="13382" y="9846"/>
                </a:cubicBezTo>
                <a:cubicBezTo>
                  <a:pt x="13460" y="9359"/>
                  <a:pt x="13485" y="9117"/>
                  <a:pt x="13471" y="8878"/>
                </a:cubicBezTo>
                <a:cubicBezTo>
                  <a:pt x="13446" y="8418"/>
                  <a:pt x="13397" y="8280"/>
                  <a:pt x="13283" y="8346"/>
                </a:cubicBezTo>
                <a:cubicBezTo>
                  <a:pt x="13243" y="8368"/>
                  <a:pt x="13216" y="8361"/>
                  <a:pt x="13197" y="8305"/>
                </a:cubicBezTo>
                <a:lnTo>
                  <a:pt x="13175" y="8305"/>
                </a:lnTo>
                <a:lnTo>
                  <a:pt x="13175" y="8278"/>
                </a:lnTo>
                <a:cubicBezTo>
                  <a:pt x="13172" y="8273"/>
                  <a:pt x="13171" y="8257"/>
                  <a:pt x="13169" y="8250"/>
                </a:cubicBezTo>
                <a:cubicBezTo>
                  <a:pt x="13169" y="8249"/>
                  <a:pt x="13166" y="8251"/>
                  <a:pt x="13166" y="8250"/>
                </a:cubicBezTo>
                <a:cubicBezTo>
                  <a:pt x="13165" y="8248"/>
                  <a:pt x="13166" y="8239"/>
                  <a:pt x="13166" y="8237"/>
                </a:cubicBezTo>
                <a:cubicBezTo>
                  <a:pt x="13163" y="8221"/>
                  <a:pt x="13162" y="8208"/>
                  <a:pt x="13163" y="8182"/>
                </a:cubicBezTo>
                <a:cubicBezTo>
                  <a:pt x="13164" y="8153"/>
                  <a:pt x="13164" y="8097"/>
                  <a:pt x="13163" y="8046"/>
                </a:cubicBezTo>
                <a:cubicBezTo>
                  <a:pt x="13161" y="8028"/>
                  <a:pt x="13159" y="8014"/>
                  <a:pt x="13157" y="7991"/>
                </a:cubicBezTo>
                <a:cubicBezTo>
                  <a:pt x="13136" y="7722"/>
                  <a:pt x="13108" y="7596"/>
                  <a:pt x="13064" y="7596"/>
                </a:cubicBezTo>
                <a:close/>
                <a:moveTo>
                  <a:pt x="20631" y="7596"/>
                </a:moveTo>
                <a:cubicBezTo>
                  <a:pt x="20397" y="7596"/>
                  <a:pt x="20269" y="7987"/>
                  <a:pt x="20366" y="8414"/>
                </a:cubicBezTo>
                <a:cubicBezTo>
                  <a:pt x="20374" y="8451"/>
                  <a:pt x="20378" y="8483"/>
                  <a:pt x="20381" y="8510"/>
                </a:cubicBezTo>
                <a:cubicBezTo>
                  <a:pt x="20413" y="8661"/>
                  <a:pt x="20445" y="8780"/>
                  <a:pt x="20452" y="8782"/>
                </a:cubicBezTo>
                <a:cubicBezTo>
                  <a:pt x="20458" y="8783"/>
                  <a:pt x="20486" y="8868"/>
                  <a:pt x="20511" y="8960"/>
                </a:cubicBezTo>
                <a:lnTo>
                  <a:pt x="20557" y="9123"/>
                </a:lnTo>
                <a:lnTo>
                  <a:pt x="20517" y="9246"/>
                </a:lnTo>
                <a:cubicBezTo>
                  <a:pt x="20467" y="9391"/>
                  <a:pt x="20364" y="9473"/>
                  <a:pt x="20351" y="9382"/>
                </a:cubicBezTo>
                <a:cubicBezTo>
                  <a:pt x="20346" y="9344"/>
                  <a:pt x="20350" y="9219"/>
                  <a:pt x="20360" y="9096"/>
                </a:cubicBezTo>
                <a:cubicBezTo>
                  <a:pt x="20377" y="8896"/>
                  <a:pt x="20368" y="8739"/>
                  <a:pt x="20338" y="8673"/>
                </a:cubicBezTo>
                <a:cubicBezTo>
                  <a:pt x="20186" y="8888"/>
                  <a:pt x="20135" y="9037"/>
                  <a:pt x="20135" y="9232"/>
                </a:cubicBezTo>
                <a:cubicBezTo>
                  <a:pt x="20135" y="9348"/>
                  <a:pt x="20104" y="9512"/>
                  <a:pt x="20067" y="9601"/>
                </a:cubicBezTo>
                <a:cubicBezTo>
                  <a:pt x="20055" y="9629"/>
                  <a:pt x="20044" y="9665"/>
                  <a:pt x="20036" y="9710"/>
                </a:cubicBezTo>
                <a:cubicBezTo>
                  <a:pt x="20016" y="9829"/>
                  <a:pt x="20010" y="10024"/>
                  <a:pt x="20017" y="10296"/>
                </a:cubicBezTo>
                <a:cubicBezTo>
                  <a:pt x="20020" y="10330"/>
                  <a:pt x="20023" y="10375"/>
                  <a:pt x="20024" y="10419"/>
                </a:cubicBezTo>
                <a:cubicBezTo>
                  <a:pt x="20026" y="10461"/>
                  <a:pt x="20027" y="10490"/>
                  <a:pt x="20027" y="10541"/>
                </a:cubicBezTo>
                <a:cubicBezTo>
                  <a:pt x="20034" y="10694"/>
                  <a:pt x="20044" y="10859"/>
                  <a:pt x="20058" y="11060"/>
                </a:cubicBezTo>
                <a:cubicBezTo>
                  <a:pt x="20060" y="11093"/>
                  <a:pt x="20064" y="11115"/>
                  <a:pt x="20067" y="11142"/>
                </a:cubicBezTo>
                <a:cubicBezTo>
                  <a:pt x="20070" y="11157"/>
                  <a:pt x="20072" y="11180"/>
                  <a:pt x="20076" y="11196"/>
                </a:cubicBezTo>
                <a:cubicBezTo>
                  <a:pt x="20084" y="11233"/>
                  <a:pt x="20090" y="11248"/>
                  <a:pt x="20098" y="11278"/>
                </a:cubicBezTo>
                <a:cubicBezTo>
                  <a:pt x="20131" y="11330"/>
                  <a:pt x="20174" y="11249"/>
                  <a:pt x="20206" y="11019"/>
                </a:cubicBezTo>
                <a:cubicBezTo>
                  <a:pt x="20252" y="10688"/>
                  <a:pt x="20514" y="9944"/>
                  <a:pt x="20644" y="9751"/>
                </a:cubicBezTo>
                <a:cubicBezTo>
                  <a:pt x="20654" y="9730"/>
                  <a:pt x="20667" y="9700"/>
                  <a:pt x="20675" y="9682"/>
                </a:cubicBezTo>
                <a:cubicBezTo>
                  <a:pt x="20686" y="9659"/>
                  <a:pt x="20695" y="9655"/>
                  <a:pt x="20705" y="9641"/>
                </a:cubicBezTo>
                <a:cubicBezTo>
                  <a:pt x="20713" y="9623"/>
                  <a:pt x="20721" y="9609"/>
                  <a:pt x="20730" y="9601"/>
                </a:cubicBezTo>
                <a:cubicBezTo>
                  <a:pt x="20731" y="9599"/>
                  <a:pt x="20735" y="9603"/>
                  <a:pt x="20736" y="9601"/>
                </a:cubicBezTo>
                <a:cubicBezTo>
                  <a:pt x="20749" y="9592"/>
                  <a:pt x="20759" y="9591"/>
                  <a:pt x="20770" y="9601"/>
                </a:cubicBezTo>
                <a:cubicBezTo>
                  <a:pt x="20770" y="9602"/>
                  <a:pt x="20772" y="9601"/>
                  <a:pt x="20773" y="9601"/>
                </a:cubicBezTo>
                <a:cubicBezTo>
                  <a:pt x="20787" y="9595"/>
                  <a:pt x="20798" y="9593"/>
                  <a:pt x="20801" y="9614"/>
                </a:cubicBezTo>
                <a:cubicBezTo>
                  <a:pt x="20803" y="9628"/>
                  <a:pt x="20796" y="9665"/>
                  <a:pt x="20789" y="9710"/>
                </a:cubicBezTo>
                <a:cubicBezTo>
                  <a:pt x="20788" y="9714"/>
                  <a:pt x="20789" y="9719"/>
                  <a:pt x="20789" y="9723"/>
                </a:cubicBezTo>
                <a:cubicBezTo>
                  <a:pt x="20787" y="9746"/>
                  <a:pt x="20785" y="9776"/>
                  <a:pt x="20779" y="9805"/>
                </a:cubicBezTo>
                <a:cubicBezTo>
                  <a:pt x="20779" y="9809"/>
                  <a:pt x="20776" y="9815"/>
                  <a:pt x="20776" y="9819"/>
                </a:cubicBezTo>
                <a:cubicBezTo>
                  <a:pt x="20770" y="9847"/>
                  <a:pt x="20764" y="9881"/>
                  <a:pt x="20761" y="9914"/>
                </a:cubicBezTo>
                <a:cubicBezTo>
                  <a:pt x="20759" y="9950"/>
                  <a:pt x="20758" y="9989"/>
                  <a:pt x="20758" y="10037"/>
                </a:cubicBezTo>
                <a:cubicBezTo>
                  <a:pt x="20759" y="10045"/>
                  <a:pt x="20761" y="10057"/>
                  <a:pt x="20761" y="10064"/>
                </a:cubicBezTo>
                <a:cubicBezTo>
                  <a:pt x="20766" y="10100"/>
                  <a:pt x="20778" y="10119"/>
                  <a:pt x="20795" y="10146"/>
                </a:cubicBezTo>
                <a:cubicBezTo>
                  <a:pt x="20809" y="10146"/>
                  <a:pt x="20828" y="10152"/>
                  <a:pt x="20857" y="10132"/>
                </a:cubicBezTo>
                <a:cubicBezTo>
                  <a:pt x="20973" y="10048"/>
                  <a:pt x="21301" y="9221"/>
                  <a:pt x="21301" y="9014"/>
                </a:cubicBezTo>
                <a:cubicBezTo>
                  <a:pt x="21301" y="8948"/>
                  <a:pt x="21259" y="8765"/>
                  <a:pt x="21208" y="8605"/>
                </a:cubicBezTo>
                <a:cubicBezTo>
                  <a:pt x="21132" y="8366"/>
                  <a:pt x="21098" y="8345"/>
                  <a:pt x="21011" y="8455"/>
                </a:cubicBezTo>
                <a:cubicBezTo>
                  <a:pt x="20972" y="8505"/>
                  <a:pt x="20941" y="8521"/>
                  <a:pt x="20918" y="8523"/>
                </a:cubicBezTo>
                <a:cubicBezTo>
                  <a:pt x="20907" y="8553"/>
                  <a:pt x="20896" y="8545"/>
                  <a:pt x="20887" y="8523"/>
                </a:cubicBezTo>
                <a:cubicBezTo>
                  <a:pt x="20887" y="8523"/>
                  <a:pt x="20885" y="8522"/>
                  <a:pt x="20884" y="8523"/>
                </a:cubicBezTo>
                <a:cubicBezTo>
                  <a:pt x="20883" y="8519"/>
                  <a:pt x="20882" y="8501"/>
                  <a:pt x="20881" y="8496"/>
                </a:cubicBezTo>
                <a:cubicBezTo>
                  <a:pt x="20857" y="8452"/>
                  <a:pt x="20847" y="8354"/>
                  <a:pt x="20847" y="8182"/>
                </a:cubicBezTo>
                <a:cubicBezTo>
                  <a:pt x="20847" y="7778"/>
                  <a:pt x="20778" y="7596"/>
                  <a:pt x="20631" y="7596"/>
                </a:cubicBezTo>
                <a:close/>
                <a:moveTo>
                  <a:pt x="15196" y="7882"/>
                </a:moveTo>
                <a:cubicBezTo>
                  <a:pt x="15153" y="7902"/>
                  <a:pt x="15094" y="8082"/>
                  <a:pt x="15023" y="8414"/>
                </a:cubicBezTo>
                <a:cubicBezTo>
                  <a:pt x="14751" y="9679"/>
                  <a:pt x="14688" y="10256"/>
                  <a:pt x="14835" y="10132"/>
                </a:cubicBezTo>
                <a:cubicBezTo>
                  <a:pt x="14880" y="10094"/>
                  <a:pt x="14910" y="10108"/>
                  <a:pt x="14931" y="10201"/>
                </a:cubicBezTo>
                <a:lnTo>
                  <a:pt x="14955" y="10201"/>
                </a:lnTo>
                <a:lnTo>
                  <a:pt x="14955" y="10241"/>
                </a:lnTo>
                <a:cubicBezTo>
                  <a:pt x="14967" y="10259"/>
                  <a:pt x="14969" y="10285"/>
                  <a:pt x="14965" y="10323"/>
                </a:cubicBezTo>
                <a:cubicBezTo>
                  <a:pt x="14964" y="10359"/>
                  <a:pt x="14963" y="10453"/>
                  <a:pt x="14961" y="10528"/>
                </a:cubicBezTo>
                <a:cubicBezTo>
                  <a:pt x="14963" y="10583"/>
                  <a:pt x="14965" y="10652"/>
                  <a:pt x="14965" y="10719"/>
                </a:cubicBezTo>
                <a:cubicBezTo>
                  <a:pt x="14966" y="10774"/>
                  <a:pt x="14960" y="10829"/>
                  <a:pt x="14955" y="10882"/>
                </a:cubicBezTo>
                <a:lnTo>
                  <a:pt x="14955" y="11073"/>
                </a:lnTo>
                <a:lnTo>
                  <a:pt x="14875" y="11292"/>
                </a:lnTo>
                <a:cubicBezTo>
                  <a:pt x="14851" y="11373"/>
                  <a:pt x="14822" y="11462"/>
                  <a:pt x="14786" y="11564"/>
                </a:cubicBezTo>
                <a:cubicBezTo>
                  <a:pt x="14522" y="12310"/>
                  <a:pt x="14362" y="12596"/>
                  <a:pt x="14258" y="12505"/>
                </a:cubicBezTo>
                <a:cubicBezTo>
                  <a:pt x="14176" y="12432"/>
                  <a:pt x="14168" y="12458"/>
                  <a:pt x="14169" y="12833"/>
                </a:cubicBezTo>
                <a:cubicBezTo>
                  <a:pt x="14170" y="13522"/>
                  <a:pt x="14205" y="13634"/>
                  <a:pt x="14366" y="13473"/>
                </a:cubicBezTo>
                <a:cubicBezTo>
                  <a:pt x="14407" y="13433"/>
                  <a:pt x="14442" y="13406"/>
                  <a:pt x="14471" y="13392"/>
                </a:cubicBezTo>
                <a:cubicBezTo>
                  <a:pt x="14500" y="13345"/>
                  <a:pt x="14532" y="13280"/>
                  <a:pt x="14545" y="13228"/>
                </a:cubicBezTo>
                <a:cubicBezTo>
                  <a:pt x="14604" y="13000"/>
                  <a:pt x="14733" y="12764"/>
                  <a:pt x="14752" y="12846"/>
                </a:cubicBezTo>
                <a:cubicBezTo>
                  <a:pt x="14763" y="12897"/>
                  <a:pt x="14735" y="13007"/>
                  <a:pt x="14665" y="13214"/>
                </a:cubicBezTo>
                <a:cubicBezTo>
                  <a:pt x="14609" y="13380"/>
                  <a:pt x="14557" y="13514"/>
                  <a:pt x="14551" y="13514"/>
                </a:cubicBezTo>
                <a:cubicBezTo>
                  <a:pt x="14546" y="13514"/>
                  <a:pt x="14540" y="13590"/>
                  <a:pt x="14533" y="13678"/>
                </a:cubicBezTo>
                <a:cubicBezTo>
                  <a:pt x="14535" y="13792"/>
                  <a:pt x="14539" y="13908"/>
                  <a:pt x="14539" y="14060"/>
                </a:cubicBezTo>
                <a:lnTo>
                  <a:pt x="14542" y="14660"/>
                </a:lnTo>
                <a:cubicBezTo>
                  <a:pt x="14543" y="14667"/>
                  <a:pt x="14542" y="14667"/>
                  <a:pt x="14542" y="14674"/>
                </a:cubicBezTo>
                <a:lnTo>
                  <a:pt x="14678" y="14701"/>
                </a:lnTo>
                <a:cubicBezTo>
                  <a:pt x="14754" y="14714"/>
                  <a:pt x="14824" y="14665"/>
                  <a:pt x="14835" y="14592"/>
                </a:cubicBezTo>
                <a:cubicBezTo>
                  <a:pt x="14847" y="14504"/>
                  <a:pt x="14866" y="14496"/>
                  <a:pt x="14881" y="14537"/>
                </a:cubicBezTo>
                <a:cubicBezTo>
                  <a:pt x="14882" y="14534"/>
                  <a:pt x="14880" y="14527"/>
                  <a:pt x="14881" y="14524"/>
                </a:cubicBezTo>
                <a:cubicBezTo>
                  <a:pt x="14889" y="14508"/>
                  <a:pt x="14895" y="14519"/>
                  <a:pt x="14900" y="14537"/>
                </a:cubicBezTo>
                <a:cubicBezTo>
                  <a:pt x="14902" y="14550"/>
                  <a:pt x="14904" y="14563"/>
                  <a:pt x="14906" y="14578"/>
                </a:cubicBezTo>
                <a:cubicBezTo>
                  <a:pt x="14911" y="14632"/>
                  <a:pt x="14915" y="14714"/>
                  <a:pt x="14915" y="14878"/>
                </a:cubicBezTo>
                <a:cubicBezTo>
                  <a:pt x="14915" y="14893"/>
                  <a:pt x="14915" y="14905"/>
                  <a:pt x="14915" y="14919"/>
                </a:cubicBezTo>
                <a:cubicBezTo>
                  <a:pt x="14919" y="15070"/>
                  <a:pt x="14949" y="15300"/>
                  <a:pt x="14986" y="15451"/>
                </a:cubicBezTo>
                <a:cubicBezTo>
                  <a:pt x="15025" y="15612"/>
                  <a:pt x="15066" y="15751"/>
                  <a:pt x="15079" y="15751"/>
                </a:cubicBezTo>
                <a:cubicBezTo>
                  <a:pt x="15121" y="15751"/>
                  <a:pt x="15147" y="15211"/>
                  <a:pt x="15147" y="14223"/>
                </a:cubicBezTo>
                <a:cubicBezTo>
                  <a:pt x="15147" y="13413"/>
                  <a:pt x="15173" y="12933"/>
                  <a:pt x="15245" y="12532"/>
                </a:cubicBezTo>
                <a:cubicBezTo>
                  <a:pt x="15248" y="12512"/>
                  <a:pt x="15251" y="12501"/>
                  <a:pt x="15254" y="12478"/>
                </a:cubicBezTo>
                <a:cubicBezTo>
                  <a:pt x="15269" y="12403"/>
                  <a:pt x="15283" y="12317"/>
                  <a:pt x="15301" y="12246"/>
                </a:cubicBezTo>
                <a:cubicBezTo>
                  <a:pt x="15334" y="12113"/>
                  <a:pt x="15358" y="12052"/>
                  <a:pt x="15378" y="12082"/>
                </a:cubicBezTo>
                <a:cubicBezTo>
                  <a:pt x="15380" y="12082"/>
                  <a:pt x="15383" y="12080"/>
                  <a:pt x="15384" y="12082"/>
                </a:cubicBezTo>
                <a:cubicBezTo>
                  <a:pt x="15385" y="12084"/>
                  <a:pt x="15386" y="12100"/>
                  <a:pt x="15387" y="12110"/>
                </a:cubicBezTo>
                <a:cubicBezTo>
                  <a:pt x="15389" y="12113"/>
                  <a:pt x="15389" y="12106"/>
                  <a:pt x="15390" y="12110"/>
                </a:cubicBezTo>
                <a:cubicBezTo>
                  <a:pt x="15392" y="12114"/>
                  <a:pt x="15395" y="12131"/>
                  <a:pt x="15396" y="12137"/>
                </a:cubicBezTo>
                <a:lnTo>
                  <a:pt x="15406" y="12137"/>
                </a:lnTo>
                <a:lnTo>
                  <a:pt x="15406" y="12205"/>
                </a:lnTo>
                <a:cubicBezTo>
                  <a:pt x="15407" y="12219"/>
                  <a:pt x="15408" y="12231"/>
                  <a:pt x="15409" y="12246"/>
                </a:cubicBezTo>
                <a:cubicBezTo>
                  <a:pt x="15427" y="12394"/>
                  <a:pt x="15443" y="12649"/>
                  <a:pt x="15464" y="13051"/>
                </a:cubicBezTo>
                <a:lnTo>
                  <a:pt x="15507" y="13869"/>
                </a:lnTo>
                <a:lnTo>
                  <a:pt x="15705" y="13910"/>
                </a:lnTo>
                <a:cubicBezTo>
                  <a:pt x="16048" y="13992"/>
                  <a:pt x="16175" y="13897"/>
                  <a:pt x="16232" y="13514"/>
                </a:cubicBezTo>
                <a:cubicBezTo>
                  <a:pt x="16273" y="13234"/>
                  <a:pt x="16276" y="13133"/>
                  <a:pt x="16242" y="12955"/>
                </a:cubicBezTo>
                <a:cubicBezTo>
                  <a:pt x="16238" y="12930"/>
                  <a:pt x="16234" y="12902"/>
                  <a:pt x="16232" y="12873"/>
                </a:cubicBezTo>
                <a:cubicBezTo>
                  <a:pt x="16216" y="12803"/>
                  <a:pt x="16218" y="12714"/>
                  <a:pt x="16242" y="12587"/>
                </a:cubicBezTo>
                <a:cubicBezTo>
                  <a:pt x="16260" y="12422"/>
                  <a:pt x="16298" y="12215"/>
                  <a:pt x="16359" y="11946"/>
                </a:cubicBezTo>
                <a:cubicBezTo>
                  <a:pt x="16364" y="11911"/>
                  <a:pt x="16370" y="11881"/>
                  <a:pt x="16380" y="11837"/>
                </a:cubicBezTo>
                <a:cubicBezTo>
                  <a:pt x="16392" y="11776"/>
                  <a:pt x="16405" y="11723"/>
                  <a:pt x="16417" y="11687"/>
                </a:cubicBezTo>
                <a:cubicBezTo>
                  <a:pt x="16420" y="11676"/>
                  <a:pt x="16422" y="11670"/>
                  <a:pt x="16424" y="11660"/>
                </a:cubicBezTo>
                <a:cubicBezTo>
                  <a:pt x="16454" y="11507"/>
                  <a:pt x="16484" y="11225"/>
                  <a:pt x="16492" y="10992"/>
                </a:cubicBezTo>
                <a:cubicBezTo>
                  <a:pt x="16509" y="10541"/>
                  <a:pt x="16501" y="10514"/>
                  <a:pt x="16343" y="10187"/>
                </a:cubicBezTo>
                <a:cubicBezTo>
                  <a:pt x="16204" y="9899"/>
                  <a:pt x="16165" y="9859"/>
                  <a:pt x="16097" y="9996"/>
                </a:cubicBezTo>
                <a:cubicBezTo>
                  <a:pt x="16052" y="10087"/>
                  <a:pt x="15978" y="10160"/>
                  <a:pt x="15936" y="10160"/>
                </a:cubicBezTo>
                <a:cubicBezTo>
                  <a:pt x="15894" y="10160"/>
                  <a:pt x="15787" y="10381"/>
                  <a:pt x="15696" y="10651"/>
                </a:cubicBezTo>
                <a:cubicBezTo>
                  <a:pt x="15661" y="10758"/>
                  <a:pt x="15629" y="10844"/>
                  <a:pt x="15597" y="10923"/>
                </a:cubicBezTo>
                <a:cubicBezTo>
                  <a:pt x="15563" y="11028"/>
                  <a:pt x="15530" y="11119"/>
                  <a:pt x="15517" y="11114"/>
                </a:cubicBezTo>
                <a:cubicBezTo>
                  <a:pt x="15516" y="11113"/>
                  <a:pt x="15515" y="11114"/>
                  <a:pt x="15514" y="11114"/>
                </a:cubicBezTo>
                <a:cubicBezTo>
                  <a:pt x="15405" y="11326"/>
                  <a:pt x="15336" y="11319"/>
                  <a:pt x="15316" y="11073"/>
                </a:cubicBezTo>
                <a:cubicBezTo>
                  <a:pt x="15304" y="10929"/>
                  <a:pt x="15266" y="10647"/>
                  <a:pt x="15233" y="10460"/>
                </a:cubicBezTo>
                <a:cubicBezTo>
                  <a:pt x="15210" y="10327"/>
                  <a:pt x="15194" y="10213"/>
                  <a:pt x="15184" y="10119"/>
                </a:cubicBezTo>
                <a:cubicBezTo>
                  <a:pt x="15162" y="10049"/>
                  <a:pt x="15159" y="10013"/>
                  <a:pt x="15174" y="9955"/>
                </a:cubicBezTo>
                <a:cubicBezTo>
                  <a:pt x="15174" y="9947"/>
                  <a:pt x="15173" y="9944"/>
                  <a:pt x="15174" y="9941"/>
                </a:cubicBezTo>
                <a:cubicBezTo>
                  <a:pt x="15175" y="9929"/>
                  <a:pt x="15187" y="9915"/>
                  <a:pt x="15196" y="9901"/>
                </a:cubicBezTo>
                <a:cubicBezTo>
                  <a:pt x="15204" y="9877"/>
                  <a:pt x="15212" y="9848"/>
                  <a:pt x="15221" y="9832"/>
                </a:cubicBezTo>
                <a:cubicBezTo>
                  <a:pt x="15248" y="9752"/>
                  <a:pt x="15280" y="9665"/>
                  <a:pt x="15322" y="9573"/>
                </a:cubicBezTo>
                <a:cubicBezTo>
                  <a:pt x="15509" y="9162"/>
                  <a:pt x="15558" y="8819"/>
                  <a:pt x="15480" y="8441"/>
                </a:cubicBezTo>
                <a:cubicBezTo>
                  <a:pt x="15449" y="8290"/>
                  <a:pt x="15391" y="8155"/>
                  <a:pt x="15350" y="8155"/>
                </a:cubicBezTo>
                <a:cubicBezTo>
                  <a:pt x="15309" y="8155"/>
                  <a:pt x="15265" y="8098"/>
                  <a:pt x="15254" y="8019"/>
                </a:cubicBezTo>
                <a:cubicBezTo>
                  <a:pt x="15240" y="7916"/>
                  <a:pt x="15221" y="7871"/>
                  <a:pt x="15196" y="7882"/>
                </a:cubicBezTo>
                <a:close/>
                <a:moveTo>
                  <a:pt x="19860" y="7896"/>
                </a:moveTo>
                <a:cubicBezTo>
                  <a:pt x="19812" y="7909"/>
                  <a:pt x="19761" y="8026"/>
                  <a:pt x="19709" y="8264"/>
                </a:cubicBezTo>
                <a:cubicBezTo>
                  <a:pt x="19423" y="9559"/>
                  <a:pt x="19393" y="9799"/>
                  <a:pt x="19475" y="10201"/>
                </a:cubicBezTo>
                <a:cubicBezTo>
                  <a:pt x="19503" y="10341"/>
                  <a:pt x="19523" y="10645"/>
                  <a:pt x="19530" y="11073"/>
                </a:cubicBezTo>
                <a:cubicBezTo>
                  <a:pt x="19538" y="11429"/>
                  <a:pt x="19541" y="11822"/>
                  <a:pt x="19533" y="12082"/>
                </a:cubicBezTo>
                <a:cubicBezTo>
                  <a:pt x="19529" y="12202"/>
                  <a:pt x="19527" y="12238"/>
                  <a:pt x="19524" y="12342"/>
                </a:cubicBezTo>
                <a:cubicBezTo>
                  <a:pt x="19517" y="12744"/>
                  <a:pt x="19507" y="13188"/>
                  <a:pt x="19490" y="13678"/>
                </a:cubicBezTo>
                <a:cubicBezTo>
                  <a:pt x="19459" y="14612"/>
                  <a:pt x="19456" y="15070"/>
                  <a:pt x="19481" y="15355"/>
                </a:cubicBezTo>
                <a:cubicBezTo>
                  <a:pt x="19521" y="15808"/>
                  <a:pt x="19597" y="15859"/>
                  <a:pt x="19644" y="15478"/>
                </a:cubicBezTo>
                <a:cubicBezTo>
                  <a:pt x="19661" y="15335"/>
                  <a:pt x="19683" y="14536"/>
                  <a:pt x="19690" y="13692"/>
                </a:cubicBezTo>
                <a:cubicBezTo>
                  <a:pt x="19698" y="12847"/>
                  <a:pt x="19713" y="12116"/>
                  <a:pt x="19724" y="12069"/>
                </a:cubicBezTo>
                <a:cubicBezTo>
                  <a:pt x="19725" y="12064"/>
                  <a:pt x="19729" y="12058"/>
                  <a:pt x="19731" y="12055"/>
                </a:cubicBezTo>
                <a:cubicBezTo>
                  <a:pt x="19731" y="12052"/>
                  <a:pt x="19731" y="12028"/>
                  <a:pt x="19731" y="12028"/>
                </a:cubicBezTo>
                <a:cubicBezTo>
                  <a:pt x="19735" y="12018"/>
                  <a:pt x="19741" y="12032"/>
                  <a:pt x="19749" y="12055"/>
                </a:cubicBezTo>
                <a:cubicBezTo>
                  <a:pt x="19749" y="12056"/>
                  <a:pt x="19751" y="12054"/>
                  <a:pt x="19752" y="12055"/>
                </a:cubicBezTo>
                <a:cubicBezTo>
                  <a:pt x="19763" y="12068"/>
                  <a:pt x="19774" y="12095"/>
                  <a:pt x="19786" y="12137"/>
                </a:cubicBezTo>
                <a:cubicBezTo>
                  <a:pt x="19809" y="12223"/>
                  <a:pt x="19861" y="12265"/>
                  <a:pt x="19900" y="12219"/>
                </a:cubicBezTo>
                <a:cubicBezTo>
                  <a:pt x="19984" y="12123"/>
                  <a:pt x="19995" y="11653"/>
                  <a:pt x="19928" y="11060"/>
                </a:cubicBezTo>
                <a:cubicBezTo>
                  <a:pt x="19862" y="10484"/>
                  <a:pt x="19845" y="10092"/>
                  <a:pt x="19876" y="9764"/>
                </a:cubicBezTo>
                <a:lnTo>
                  <a:pt x="19876" y="9696"/>
                </a:lnTo>
                <a:lnTo>
                  <a:pt x="19897" y="9601"/>
                </a:lnTo>
                <a:cubicBezTo>
                  <a:pt x="19909" y="9521"/>
                  <a:pt x="19925" y="9446"/>
                  <a:pt x="19943" y="9369"/>
                </a:cubicBezTo>
                <a:cubicBezTo>
                  <a:pt x="20051" y="8912"/>
                  <a:pt x="20060" y="8655"/>
                  <a:pt x="19987" y="8196"/>
                </a:cubicBezTo>
                <a:cubicBezTo>
                  <a:pt x="19953" y="7982"/>
                  <a:pt x="19908" y="7883"/>
                  <a:pt x="19860" y="7896"/>
                </a:cubicBezTo>
                <a:close/>
                <a:moveTo>
                  <a:pt x="17901" y="8387"/>
                </a:moveTo>
                <a:cubicBezTo>
                  <a:pt x="17923" y="8376"/>
                  <a:pt x="17942" y="8436"/>
                  <a:pt x="17957" y="8564"/>
                </a:cubicBezTo>
                <a:cubicBezTo>
                  <a:pt x="17971" y="8684"/>
                  <a:pt x="17981" y="8839"/>
                  <a:pt x="17981" y="8905"/>
                </a:cubicBezTo>
                <a:cubicBezTo>
                  <a:pt x="17981" y="8971"/>
                  <a:pt x="17997" y="9109"/>
                  <a:pt x="18015" y="9219"/>
                </a:cubicBezTo>
                <a:cubicBezTo>
                  <a:pt x="18043" y="9392"/>
                  <a:pt x="18044" y="9472"/>
                  <a:pt x="18031" y="9860"/>
                </a:cubicBezTo>
                <a:cubicBezTo>
                  <a:pt x="18015" y="10369"/>
                  <a:pt x="18007" y="10460"/>
                  <a:pt x="17972" y="10460"/>
                </a:cubicBezTo>
                <a:cubicBezTo>
                  <a:pt x="17953" y="10460"/>
                  <a:pt x="17947" y="10527"/>
                  <a:pt x="17951" y="10732"/>
                </a:cubicBezTo>
                <a:cubicBezTo>
                  <a:pt x="17957" y="11018"/>
                  <a:pt x="17933" y="11105"/>
                  <a:pt x="17883" y="10978"/>
                </a:cubicBezTo>
                <a:cubicBezTo>
                  <a:pt x="17869" y="10944"/>
                  <a:pt x="17837" y="10873"/>
                  <a:pt x="17812" y="10828"/>
                </a:cubicBezTo>
                <a:cubicBezTo>
                  <a:pt x="17760" y="10737"/>
                  <a:pt x="17760" y="10575"/>
                  <a:pt x="17812" y="10541"/>
                </a:cubicBezTo>
                <a:cubicBezTo>
                  <a:pt x="17850" y="10516"/>
                  <a:pt x="17883" y="10247"/>
                  <a:pt x="17883" y="9955"/>
                </a:cubicBezTo>
                <a:cubicBezTo>
                  <a:pt x="17883" y="9844"/>
                  <a:pt x="17891" y="9725"/>
                  <a:pt x="17901" y="9682"/>
                </a:cubicBezTo>
                <a:cubicBezTo>
                  <a:pt x="17913" y="9625"/>
                  <a:pt x="17913" y="9595"/>
                  <a:pt x="17901" y="9560"/>
                </a:cubicBezTo>
                <a:cubicBezTo>
                  <a:pt x="17891" y="9533"/>
                  <a:pt x="17883" y="9395"/>
                  <a:pt x="17883" y="9260"/>
                </a:cubicBezTo>
                <a:cubicBezTo>
                  <a:pt x="17883" y="9048"/>
                  <a:pt x="17879" y="9014"/>
                  <a:pt x="17837" y="8973"/>
                </a:cubicBezTo>
                <a:cubicBezTo>
                  <a:pt x="17768" y="8907"/>
                  <a:pt x="17763" y="8833"/>
                  <a:pt x="17815" y="8619"/>
                </a:cubicBezTo>
                <a:cubicBezTo>
                  <a:pt x="17852" y="8468"/>
                  <a:pt x="17878" y="8397"/>
                  <a:pt x="17901" y="8387"/>
                </a:cubicBezTo>
                <a:close/>
                <a:moveTo>
                  <a:pt x="12333" y="8455"/>
                </a:moveTo>
                <a:cubicBezTo>
                  <a:pt x="12298" y="8447"/>
                  <a:pt x="12255" y="8473"/>
                  <a:pt x="12201" y="8537"/>
                </a:cubicBezTo>
                <a:cubicBezTo>
                  <a:pt x="12115" y="8639"/>
                  <a:pt x="12101" y="9217"/>
                  <a:pt x="12176" y="9655"/>
                </a:cubicBezTo>
                <a:cubicBezTo>
                  <a:pt x="12202" y="9807"/>
                  <a:pt x="12222" y="10117"/>
                  <a:pt x="12222" y="10337"/>
                </a:cubicBezTo>
                <a:cubicBezTo>
                  <a:pt x="12222" y="10344"/>
                  <a:pt x="12223" y="10344"/>
                  <a:pt x="12222" y="10351"/>
                </a:cubicBezTo>
                <a:cubicBezTo>
                  <a:pt x="12224" y="10380"/>
                  <a:pt x="12228" y="10428"/>
                  <a:pt x="12228" y="10446"/>
                </a:cubicBezTo>
                <a:cubicBezTo>
                  <a:pt x="12228" y="10449"/>
                  <a:pt x="12228" y="10457"/>
                  <a:pt x="12228" y="10460"/>
                </a:cubicBezTo>
                <a:cubicBezTo>
                  <a:pt x="12228" y="10465"/>
                  <a:pt x="12228" y="10469"/>
                  <a:pt x="12228" y="10473"/>
                </a:cubicBezTo>
                <a:cubicBezTo>
                  <a:pt x="12228" y="10521"/>
                  <a:pt x="12213" y="10600"/>
                  <a:pt x="12194" y="10691"/>
                </a:cubicBezTo>
                <a:cubicBezTo>
                  <a:pt x="12130" y="11129"/>
                  <a:pt x="11970" y="11520"/>
                  <a:pt x="11830" y="11496"/>
                </a:cubicBezTo>
                <a:cubicBezTo>
                  <a:pt x="11684" y="11470"/>
                  <a:pt x="11642" y="11696"/>
                  <a:pt x="11698" y="12246"/>
                </a:cubicBezTo>
                <a:cubicBezTo>
                  <a:pt x="11745" y="12698"/>
                  <a:pt x="11930" y="12727"/>
                  <a:pt x="12065" y="12301"/>
                </a:cubicBezTo>
                <a:cubicBezTo>
                  <a:pt x="12136" y="12079"/>
                  <a:pt x="12155" y="12046"/>
                  <a:pt x="12170" y="12164"/>
                </a:cubicBezTo>
                <a:cubicBezTo>
                  <a:pt x="12173" y="12169"/>
                  <a:pt x="12174" y="12183"/>
                  <a:pt x="12176" y="12192"/>
                </a:cubicBezTo>
                <a:cubicBezTo>
                  <a:pt x="12178" y="12202"/>
                  <a:pt x="12179" y="12218"/>
                  <a:pt x="12179" y="12232"/>
                </a:cubicBezTo>
                <a:cubicBezTo>
                  <a:pt x="12180" y="12242"/>
                  <a:pt x="12179" y="12248"/>
                  <a:pt x="12179" y="12260"/>
                </a:cubicBezTo>
                <a:cubicBezTo>
                  <a:pt x="12180" y="12272"/>
                  <a:pt x="12182" y="12288"/>
                  <a:pt x="12182" y="12301"/>
                </a:cubicBezTo>
                <a:cubicBezTo>
                  <a:pt x="12189" y="12468"/>
                  <a:pt x="12186" y="12846"/>
                  <a:pt x="12173" y="13214"/>
                </a:cubicBezTo>
                <a:cubicBezTo>
                  <a:pt x="12134" y="14401"/>
                  <a:pt x="12139" y="15249"/>
                  <a:pt x="12188" y="15505"/>
                </a:cubicBezTo>
                <a:cubicBezTo>
                  <a:pt x="12250" y="15840"/>
                  <a:pt x="12278" y="15805"/>
                  <a:pt x="12336" y="15314"/>
                </a:cubicBezTo>
                <a:cubicBezTo>
                  <a:pt x="12340" y="15280"/>
                  <a:pt x="12344" y="15251"/>
                  <a:pt x="12349" y="15219"/>
                </a:cubicBezTo>
                <a:cubicBezTo>
                  <a:pt x="12352" y="15083"/>
                  <a:pt x="12355" y="14890"/>
                  <a:pt x="12355" y="14660"/>
                </a:cubicBezTo>
                <a:cubicBezTo>
                  <a:pt x="12354" y="14564"/>
                  <a:pt x="12353" y="14487"/>
                  <a:pt x="12352" y="14360"/>
                </a:cubicBezTo>
                <a:cubicBezTo>
                  <a:pt x="12350" y="14251"/>
                  <a:pt x="12350" y="14199"/>
                  <a:pt x="12349" y="14101"/>
                </a:cubicBezTo>
                <a:cubicBezTo>
                  <a:pt x="12328" y="13883"/>
                  <a:pt x="12321" y="13514"/>
                  <a:pt x="12327" y="12873"/>
                </a:cubicBezTo>
                <a:cubicBezTo>
                  <a:pt x="12337" y="11902"/>
                  <a:pt x="12346" y="11746"/>
                  <a:pt x="12441" y="11237"/>
                </a:cubicBezTo>
                <a:cubicBezTo>
                  <a:pt x="12568" y="10560"/>
                  <a:pt x="12580" y="10160"/>
                  <a:pt x="12472" y="10160"/>
                </a:cubicBezTo>
                <a:cubicBezTo>
                  <a:pt x="12362" y="10160"/>
                  <a:pt x="12350" y="10043"/>
                  <a:pt x="12404" y="9478"/>
                </a:cubicBezTo>
                <a:cubicBezTo>
                  <a:pt x="12465" y="8824"/>
                  <a:pt x="12441" y="8480"/>
                  <a:pt x="12333" y="8455"/>
                </a:cubicBezTo>
                <a:close/>
                <a:moveTo>
                  <a:pt x="17303" y="8796"/>
                </a:moveTo>
                <a:cubicBezTo>
                  <a:pt x="17390" y="8760"/>
                  <a:pt x="17399" y="8881"/>
                  <a:pt x="17337" y="9260"/>
                </a:cubicBezTo>
                <a:cubicBezTo>
                  <a:pt x="17261" y="9729"/>
                  <a:pt x="17233" y="9669"/>
                  <a:pt x="17244" y="9096"/>
                </a:cubicBezTo>
                <a:cubicBezTo>
                  <a:pt x="17249" y="8836"/>
                  <a:pt x="17252" y="8818"/>
                  <a:pt x="17303" y="8796"/>
                </a:cubicBezTo>
                <a:close/>
                <a:moveTo>
                  <a:pt x="19684" y="9860"/>
                </a:moveTo>
                <a:cubicBezTo>
                  <a:pt x="19691" y="9856"/>
                  <a:pt x="19700" y="9881"/>
                  <a:pt x="19709" y="9941"/>
                </a:cubicBezTo>
                <a:cubicBezTo>
                  <a:pt x="19719" y="10009"/>
                  <a:pt x="19729" y="10203"/>
                  <a:pt x="19734" y="10446"/>
                </a:cubicBezTo>
                <a:cubicBezTo>
                  <a:pt x="19741" y="10755"/>
                  <a:pt x="19742" y="10851"/>
                  <a:pt x="19731" y="10896"/>
                </a:cubicBezTo>
                <a:cubicBezTo>
                  <a:pt x="19713" y="10979"/>
                  <a:pt x="19701" y="10898"/>
                  <a:pt x="19703" y="10678"/>
                </a:cubicBezTo>
                <a:cubicBezTo>
                  <a:pt x="19705" y="10520"/>
                  <a:pt x="19704" y="10512"/>
                  <a:pt x="19694" y="10610"/>
                </a:cubicBezTo>
                <a:cubicBezTo>
                  <a:pt x="19685" y="10712"/>
                  <a:pt x="19684" y="10713"/>
                  <a:pt x="19672" y="10637"/>
                </a:cubicBezTo>
                <a:cubicBezTo>
                  <a:pt x="19664" y="10594"/>
                  <a:pt x="19657" y="10472"/>
                  <a:pt x="19653" y="10378"/>
                </a:cubicBezTo>
                <a:cubicBezTo>
                  <a:pt x="19648" y="10244"/>
                  <a:pt x="19649" y="10188"/>
                  <a:pt x="19663" y="10119"/>
                </a:cubicBezTo>
                <a:cubicBezTo>
                  <a:pt x="19673" y="10071"/>
                  <a:pt x="19680" y="9998"/>
                  <a:pt x="19678" y="9955"/>
                </a:cubicBezTo>
                <a:cubicBezTo>
                  <a:pt x="19676" y="9892"/>
                  <a:pt x="19678" y="9863"/>
                  <a:pt x="19684" y="9860"/>
                </a:cubicBezTo>
                <a:close/>
                <a:moveTo>
                  <a:pt x="20705" y="10501"/>
                </a:moveTo>
                <a:cubicBezTo>
                  <a:pt x="20611" y="10512"/>
                  <a:pt x="20441" y="10803"/>
                  <a:pt x="20409" y="11032"/>
                </a:cubicBezTo>
                <a:cubicBezTo>
                  <a:pt x="20380" y="11241"/>
                  <a:pt x="20433" y="11592"/>
                  <a:pt x="20493" y="11592"/>
                </a:cubicBezTo>
                <a:cubicBezTo>
                  <a:pt x="20558" y="11592"/>
                  <a:pt x="20580" y="11682"/>
                  <a:pt x="20570" y="11796"/>
                </a:cubicBezTo>
                <a:lnTo>
                  <a:pt x="20585" y="11837"/>
                </a:lnTo>
                <a:lnTo>
                  <a:pt x="20554" y="11919"/>
                </a:lnTo>
                <a:lnTo>
                  <a:pt x="20551" y="11919"/>
                </a:lnTo>
                <a:cubicBezTo>
                  <a:pt x="20546" y="11937"/>
                  <a:pt x="20542" y="11953"/>
                  <a:pt x="20536" y="11973"/>
                </a:cubicBezTo>
                <a:cubicBezTo>
                  <a:pt x="20498" y="12106"/>
                  <a:pt x="20435" y="12257"/>
                  <a:pt x="20348" y="12396"/>
                </a:cubicBezTo>
                <a:cubicBezTo>
                  <a:pt x="20292" y="12487"/>
                  <a:pt x="20257" y="12590"/>
                  <a:pt x="20246" y="12683"/>
                </a:cubicBezTo>
                <a:cubicBezTo>
                  <a:pt x="20246" y="12690"/>
                  <a:pt x="20246" y="12690"/>
                  <a:pt x="20246" y="12696"/>
                </a:cubicBezTo>
                <a:cubicBezTo>
                  <a:pt x="20246" y="12701"/>
                  <a:pt x="20246" y="12706"/>
                  <a:pt x="20246" y="12710"/>
                </a:cubicBezTo>
                <a:cubicBezTo>
                  <a:pt x="20248" y="12753"/>
                  <a:pt x="20248" y="12783"/>
                  <a:pt x="20252" y="12819"/>
                </a:cubicBezTo>
                <a:cubicBezTo>
                  <a:pt x="20261" y="12861"/>
                  <a:pt x="20277" y="12900"/>
                  <a:pt x="20301" y="12928"/>
                </a:cubicBezTo>
                <a:cubicBezTo>
                  <a:pt x="20330" y="12962"/>
                  <a:pt x="20342" y="12993"/>
                  <a:pt x="20338" y="13064"/>
                </a:cubicBezTo>
                <a:lnTo>
                  <a:pt x="20348" y="13078"/>
                </a:lnTo>
                <a:lnTo>
                  <a:pt x="20326" y="13160"/>
                </a:lnTo>
                <a:cubicBezTo>
                  <a:pt x="20321" y="13207"/>
                  <a:pt x="20304" y="13277"/>
                  <a:pt x="20280" y="13364"/>
                </a:cubicBezTo>
                <a:cubicBezTo>
                  <a:pt x="20263" y="13442"/>
                  <a:pt x="20253" y="13494"/>
                  <a:pt x="20221" y="13623"/>
                </a:cubicBezTo>
                <a:cubicBezTo>
                  <a:pt x="20130" y="14004"/>
                  <a:pt x="20077" y="14325"/>
                  <a:pt x="20058" y="14551"/>
                </a:cubicBezTo>
                <a:cubicBezTo>
                  <a:pt x="20057" y="14575"/>
                  <a:pt x="20052" y="14595"/>
                  <a:pt x="20051" y="14619"/>
                </a:cubicBezTo>
                <a:cubicBezTo>
                  <a:pt x="20049" y="14682"/>
                  <a:pt x="20048" y="14729"/>
                  <a:pt x="20048" y="14769"/>
                </a:cubicBezTo>
                <a:cubicBezTo>
                  <a:pt x="20054" y="14840"/>
                  <a:pt x="20071" y="14892"/>
                  <a:pt x="20098" y="14892"/>
                </a:cubicBezTo>
                <a:cubicBezTo>
                  <a:pt x="20135" y="14892"/>
                  <a:pt x="20218" y="14680"/>
                  <a:pt x="20286" y="14428"/>
                </a:cubicBezTo>
                <a:cubicBezTo>
                  <a:pt x="20398" y="14011"/>
                  <a:pt x="20456" y="13791"/>
                  <a:pt x="20489" y="13719"/>
                </a:cubicBezTo>
                <a:cubicBezTo>
                  <a:pt x="20515" y="13620"/>
                  <a:pt x="20537" y="13541"/>
                  <a:pt x="20542" y="13555"/>
                </a:cubicBezTo>
                <a:cubicBezTo>
                  <a:pt x="20549" y="13576"/>
                  <a:pt x="20554" y="13721"/>
                  <a:pt x="20554" y="13869"/>
                </a:cubicBezTo>
                <a:cubicBezTo>
                  <a:pt x="20554" y="13909"/>
                  <a:pt x="20559" y="13950"/>
                  <a:pt x="20560" y="13992"/>
                </a:cubicBezTo>
                <a:cubicBezTo>
                  <a:pt x="20564" y="14025"/>
                  <a:pt x="20564" y="14048"/>
                  <a:pt x="20567" y="14087"/>
                </a:cubicBezTo>
                <a:cubicBezTo>
                  <a:pt x="20624" y="14680"/>
                  <a:pt x="20635" y="14696"/>
                  <a:pt x="20897" y="14864"/>
                </a:cubicBezTo>
                <a:cubicBezTo>
                  <a:pt x="21188" y="15051"/>
                  <a:pt x="21243" y="15056"/>
                  <a:pt x="21430" y="14810"/>
                </a:cubicBezTo>
                <a:lnTo>
                  <a:pt x="21563" y="14633"/>
                </a:lnTo>
                <a:cubicBezTo>
                  <a:pt x="21571" y="14610"/>
                  <a:pt x="21579" y="14590"/>
                  <a:pt x="21585" y="14564"/>
                </a:cubicBezTo>
                <a:cubicBezTo>
                  <a:pt x="21592" y="14539"/>
                  <a:pt x="21595" y="14517"/>
                  <a:pt x="21600" y="14496"/>
                </a:cubicBezTo>
                <a:lnTo>
                  <a:pt x="21581" y="13733"/>
                </a:lnTo>
                <a:cubicBezTo>
                  <a:pt x="21555" y="12647"/>
                  <a:pt x="21529" y="12164"/>
                  <a:pt x="21492" y="12164"/>
                </a:cubicBezTo>
                <a:cubicBezTo>
                  <a:pt x="21476" y="12164"/>
                  <a:pt x="21464" y="12285"/>
                  <a:pt x="21464" y="12423"/>
                </a:cubicBezTo>
                <a:cubicBezTo>
                  <a:pt x="21464" y="12567"/>
                  <a:pt x="21446" y="12750"/>
                  <a:pt x="21421" y="12942"/>
                </a:cubicBezTo>
                <a:cubicBezTo>
                  <a:pt x="21414" y="13037"/>
                  <a:pt x="21404" y="13131"/>
                  <a:pt x="21393" y="13214"/>
                </a:cubicBezTo>
                <a:cubicBezTo>
                  <a:pt x="21381" y="13312"/>
                  <a:pt x="21357" y="13431"/>
                  <a:pt x="21329" y="13542"/>
                </a:cubicBezTo>
                <a:cubicBezTo>
                  <a:pt x="21310" y="13619"/>
                  <a:pt x="21291" y="13679"/>
                  <a:pt x="21279" y="13692"/>
                </a:cubicBezTo>
                <a:cubicBezTo>
                  <a:pt x="21277" y="13700"/>
                  <a:pt x="21273" y="13712"/>
                  <a:pt x="21270" y="13719"/>
                </a:cubicBezTo>
                <a:cubicBezTo>
                  <a:pt x="21261" y="13747"/>
                  <a:pt x="21251" y="13781"/>
                  <a:pt x="21242" y="13801"/>
                </a:cubicBezTo>
                <a:cubicBezTo>
                  <a:pt x="21104" y="14116"/>
                  <a:pt x="20827" y="14252"/>
                  <a:pt x="20767" y="14033"/>
                </a:cubicBezTo>
                <a:cubicBezTo>
                  <a:pt x="20721" y="13867"/>
                  <a:pt x="20707" y="13510"/>
                  <a:pt x="20721" y="13160"/>
                </a:cubicBezTo>
                <a:cubicBezTo>
                  <a:pt x="20723" y="13038"/>
                  <a:pt x="20730" y="12926"/>
                  <a:pt x="20739" y="12846"/>
                </a:cubicBezTo>
                <a:cubicBezTo>
                  <a:pt x="20741" y="12832"/>
                  <a:pt x="20746" y="12784"/>
                  <a:pt x="20749" y="12764"/>
                </a:cubicBezTo>
                <a:cubicBezTo>
                  <a:pt x="20762" y="12643"/>
                  <a:pt x="20777" y="12536"/>
                  <a:pt x="20798" y="12451"/>
                </a:cubicBezTo>
                <a:cubicBezTo>
                  <a:pt x="20888" y="12075"/>
                  <a:pt x="20905" y="11528"/>
                  <a:pt x="20829" y="11401"/>
                </a:cubicBezTo>
                <a:cubicBezTo>
                  <a:pt x="20795" y="11342"/>
                  <a:pt x="20787" y="11210"/>
                  <a:pt x="20801" y="10964"/>
                </a:cubicBezTo>
                <a:cubicBezTo>
                  <a:pt x="20818" y="10669"/>
                  <a:pt x="20806" y="10589"/>
                  <a:pt x="20739" y="10514"/>
                </a:cubicBezTo>
                <a:cubicBezTo>
                  <a:pt x="20729" y="10503"/>
                  <a:pt x="20718" y="10500"/>
                  <a:pt x="20705" y="10501"/>
                </a:cubicBezTo>
                <a:close/>
                <a:moveTo>
                  <a:pt x="2172" y="10910"/>
                </a:moveTo>
                <a:cubicBezTo>
                  <a:pt x="2069" y="10893"/>
                  <a:pt x="1909" y="11027"/>
                  <a:pt x="1817" y="11237"/>
                </a:cubicBezTo>
                <a:cubicBezTo>
                  <a:pt x="1776" y="11329"/>
                  <a:pt x="1745" y="11370"/>
                  <a:pt x="1724" y="11360"/>
                </a:cubicBezTo>
                <a:cubicBezTo>
                  <a:pt x="1713" y="11395"/>
                  <a:pt x="1692" y="11397"/>
                  <a:pt x="1678" y="11373"/>
                </a:cubicBezTo>
                <a:cubicBezTo>
                  <a:pt x="1658" y="11339"/>
                  <a:pt x="1659" y="11309"/>
                  <a:pt x="1672" y="11237"/>
                </a:cubicBezTo>
                <a:cubicBezTo>
                  <a:pt x="1657" y="11238"/>
                  <a:pt x="1638" y="11269"/>
                  <a:pt x="1616" y="11319"/>
                </a:cubicBezTo>
                <a:cubicBezTo>
                  <a:pt x="1586" y="11391"/>
                  <a:pt x="1564" y="11412"/>
                  <a:pt x="1542" y="11387"/>
                </a:cubicBezTo>
                <a:cubicBezTo>
                  <a:pt x="1375" y="11718"/>
                  <a:pt x="1168" y="12272"/>
                  <a:pt x="962" y="12942"/>
                </a:cubicBezTo>
                <a:cubicBezTo>
                  <a:pt x="939" y="13047"/>
                  <a:pt x="911" y="13175"/>
                  <a:pt x="870" y="13323"/>
                </a:cubicBezTo>
                <a:cubicBezTo>
                  <a:pt x="515" y="14601"/>
                  <a:pt x="324" y="15521"/>
                  <a:pt x="324" y="15983"/>
                </a:cubicBezTo>
                <a:cubicBezTo>
                  <a:pt x="324" y="16043"/>
                  <a:pt x="410" y="15718"/>
                  <a:pt x="515" y="15260"/>
                </a:cubicBezTo>
                <a:cubicBezTo>
                  <a:pt x="562" y="15053"/>
                  <a:pt x="599" y="14910"/>
                  <a:pt x="632" y="14796"/>
                </a:cubicBezTo>
                <a:cubicBezTo>
                  <a:pt x="678" y="14614"/>
                  <a:pt x="714" y="14477"/>
                  <a:pt x="719" y="14469"/>
                </a:cubicBezTo>
                <a:cubicBezTo>
                  <a:pt x="728" y="14455"/>
                  <a:pt x="738" y="14521"/>
                  <a:pt x="743" y="14605"/>
                </a:cubicBezTo>
                <a:cubicBezTo>
                  <a:pt x="744" y="14617"/>
                  <a:pt x="746" y="14622"/>
                  <a:pt x="747" y="14633"/>
                </a:cubicBezTo>
                <a:cubicBezTo>
                  <a:pt x="799" y="14707"/>
                  <a:pt x="958" y="14742"/>
                  <a:pt x="1215" y="14742"/>
                </a:cubicBezTo>
                <a:lnTo>
                  <a:pt x="1394" y="14742"/>
                </a:lnTo>
                <a:cubicBezTo>
                  <a:pt x="1552" y="14725"/>
                  <a:pt x="1683" y="14698"/>
                  <a:pt x="1694" y="14674"/>
                </a:cubicBezTo>
                <a:lnTo>
                  <a:pt x="1993" y="12928"/>
                </a:lnTo>
                <a:cubicBezTo>
                  <a:pt x="2254" y="11397"/>
                  <a:pt x="2293" y="11087"/>
                  <a:pt x="2249" y="10978"/>
                </a:cubicBezTo>
                <a:cubicBezTo>
                  <a:pt x="2232" y="10937"/>
                  <a:pt x="2206" y="10915"/>
                  <a:pt x="2172" y="10910"/>
                </a:cubicBezTo>
                <a:close/>
                <a:moveTo>
                  <a:pt x="1438" y="11264"/>
                </a:moveTo>
                <a:cubicBezTo>
                  <a:pt x="1152" y="11445"/>
                  <a:pt x="239" y="14169"/>
                  <a:pt x="68" y="15478"/>
                </a:cubicBezTo>
                <a:cubicBezTo>
                  <a:pt x="30" y="15764"/>
                  <a:pt x="0" y="16045"/>
                  <a:pt x="0" y="16105"/>
                </a:cubicBezTo>
                <a:cubicBezTo>
                  <a:pt x="0" y="16165"/>
                  <a:pt x="134" y="15646"/>
                  <a:pt x="299" y="14946"/>
                </a:cubicBezTo>
                <a:cubicBezTo>
                  <a:pt x="583" y="13744"/>
                  <a:pt x="805" y="12937"/>
                  <a:pt x="922" y="12655"/>
                </a:cubicBezTo>
                <a:cubicBezTo>
                  <a:pt x="998" y="12423"/>
                  <a:pt x="1076" y="12210"/>
                  <a:pt x="1157" y="12001"/>
                </a:cubicBezTo>
                <a:cubicBezTo>
                  <a:pt x="1161" y="11973"/>
                  <a:pt x="1171" y="11935"/>
                  <a:pt x="1185" y="11919"/>
                </a:cubicBezTo>
                <a:cubicBezTo>
                  <a:pt x="1208" y="11859"/>
                  <a:pt x="1234" y="11801"/>
                  <a:pt x="1259" y="11742"/>
                </a:cubicBezTo>
                <a:cubicBezTo>
                  <a:pt x="1265" y="11724"/>
                  <a:pt x="1271" y="11715"/>
                  <a:pt x="1277" y="11701"/>
                </a:cubicBezTo>
                <a:cubicBezTo>
                  <a:pt x="1297" y="11654"/>
                  <a:pt x="1313" y="11598"/>
                  <a:pt x="1333" y="11551"/>
                </a:cubicBezTo>
                <a:cubicBezTo>
                  <a:pt x="1402" y="11390"/>
                  <a:pt x="1427" y="11329"/>
                  <a:pt x="1453" y="11264"/>
                </a:cubicBezTo>
                <a:cubicBezTo>
                  <a:pt x="1447" y="11265"/>
                  <a:pt x="1445" y="11260"/>
                  <a:pt x="1438" y="11264"/>
                </a:cubicBezTo>
                <a:close/>
                <a:moveTo>
                  <a:pt x="17334" y="11455"/>
                </a:moveTo>
                <a:cubicBezTo>
                  <a:pt x="17340" y="11459"/>
                  <a:pt x="17346" y="11477"/>
                  <a:pt x="17352" y="11510"/>
                </a:cubicBezTo>
                <a:cubicBezTo>
                  <a:pt x="17367" y="11590"/>
                  <a:pt x="17366" y="11631"/>
                  <a:pt x="17346" y="11701"/>
                </a:cubicBezTo>
                <a:cubicBezTo>
                  <a:pt x="17326" y="11775"/>
                  <a:pt x="17321" y="11760"/>
                  <a:pt x="17312" y="11660"/>
                </a:cubicBezTo>
                <a:cubicBezTo>
                  <a:pt x="17301" y="11532"/>
                  <a:pt x="17316" y="11442"/>
                  <a:pt x="17334" y="11455"/>
                </a:cubicBezTo>
                <a:close/>
                <a:moveTo>
                  <a:pt x="15871" y="11687"/>
                </a:moveTo>
                <a:cubicBezTo>
                  <a:pt x="15887" y="11685"/>
                  <a:pt x="15902" y="11715"/>
                  <a:pt x="15905" y="11769"/>
                </a:cubicBezTo>
                <a:cubicBezTo>
                  <a:pt x="15906" y="11804"/>
                  <a:pt x="15879" y="11925"/>
                  <a:pt x="15847" y="12042"/>
                </a:cubicBezTo>
                <a:cubicBezTo>
                  <a:pt x="15815" y="12159"/>
                  <a:pt x="15791" y="12284"/>
                  <a:pt x="15791" y="12314"/>
                </a:cubicBezTo>
                <a:cubicBezTo>
                  <a:pt x="15791" y="12344"/>
                  <a:pt x="15780" y="12386"/>
                  <a:pt x="15770" y="12410"/>
                </a:cubicBezTo>
                <a:cubicBezTo>
                  <a:pt x="15759" y="12435"/>
                  <a:pt x="15744" y="12451"/>
                  <a:pt x="15733" y="12451"/>
                </a:cubicBezTo>
                <a:cubicBezTo>
                  <a:pt x="15707" y="12451"/>
                  <a:pt x="15670" y="12231"/>
                  <a:pt x="15674" y="12082"/>
                </a:cubicBezTo>
                <a:cubicBezTo>
                  <a:pt x="15677" y="11974"/>
                  <a:pt x="15683" y="11958"/>
                  <a:pt x="15733" y="11919"/>
                </a:cubicBezTo>
                <a:cubicBezTo>
                  <a:pt x="15764" y="11895"/>
                  <a:pt x="15802" y="11823"/>
                  <a:pt x="15819" y="11769"/>
                </a:cubicBezTo>
                <a:cubicBezTo>
                  <a:pt x="15836" y="11714"/>
                  <a:pt x="15854" y="11688"/>
                  <a:pt x="15871" y="11687"/>
                </a:cubicBezTo>
                <a:close/>
                <a:moveTo>
                  <a:pt x="10424" y="11769"/>
                </a:moveTo>
                <a:cubicBezTo>
                  <a:pt x="10430" y="11774"/>
                  <a:pt x="10433" y="11791"/>
                  <a:pt x="10436" y="11810"/>
                </a:cubicBezTo>
                <a:cubicBezTo>
                  <a:pt x="10439" y="11831"/>
                  <a:pt x="10435" y="11863"/>
                  <a:pt x="10427" y="11892"/>
                </a:cubicBezTo>
                <a:cubicBezTo>
                  <a:pt x="10419" y="11922"/>
                  <a:pt x="10414" y="11974"/>
                  <a:pt x="10414" y="12001"/>
                </a:cubicBezTo>
                <a:cubicBezTo>
                  <a:pt x="10414" y="12029"/>
                  <a:pt x="10395" y="12117"/>
                  <a:pt x="10371" y="12205"/>
                </a:cubicBezTo>
                <a:cubicBezTo>
                  <a:pt x="10347" y="12293"/>
                  <a:pt x="10320" y="12372"/>
                  <a:pt x="10313" y="12369"/>
                </a:cubicBezTo>
                <a:cubicBezTo>
                  <a:pt x="10237" y="12334"/>
                  <a:pt x="10219" y="12258"/>
                  <a:pt x="10248" y="12123"/>
                </a:cubicBezTo>
                <a:cubicBezTo>
                  <a:pt x="10260" y="12067"/>
                  <a:pt x="10278" y="12028"/>
                  <a:pt x="10288" y="12028"/>
                </a:cubicBezTo>
                <a:cubicBezTo>
                  <a:pt x="10298" y="12028"/>
                  <a:pt x="10325" y="11963"/>
                  <a:pt x="10347" y="11892"/>
                </a:cubicBezTo>
                <a:cubicBezTo>
                  <a:pt x="10377" y="11798"/>
                  <a:pt x="10406" y="11754"/>
                  <a:pt x="10424" y="11769"/>
                </a:cubicBezTo>
                <a:close/>
                <a:moveTo>
                  <a:pt x="10205" y="12423"/>
                </a:moveTo>
                <a:cubicBezTo>
                  <a:pt x="10229" y="12400"/>
                  <a:pt x="10238" y="12642"/>
                  <a:pt x="10214" y="12846"/>
                </a:cubicBezTo>
                <a:cubicBezTo>
                  <a:pt x="10197" y="12992"/>
                  <a:pt x="10195" y="12995"/>
                  <a:pt x="10180" y="12914"/>
                </a:cubicBezTo>
                <a:cubicBezTo>
                  <a:pt x="10166" y="12840"/>
                  <a:pt x="10177" y="12518"/>
                  <a:pt x="10195" y="12451"/>
                </a:cubicBezTo>
                <a:cubicBezTo>
                  <a:pt x="10199" y="12436"/>
                  <a:pt x="10201" y="12427"/>
                  <a:pt x="10205" y="12423"/>
                </a:cubicBezTo>
                <a:close/>
                <a:moveTo>
                  <a:pt x="13428" y="12642"/>
                </a:moveTo>
                <a:cubicBezTo>
                  <a:pt x="13450" y="12640"/>
                  <a:pt x="13468" y="12688"/>
                  <a:pt x="13475" y="12764"/>
                </a:cubicBezTo>
                <a:cubicBezTo>
                  <a:pt x="13488" y="12914"/>
                  <a:pt x="13446" y="13241"/>
                  <a:pt x="13410" y="13283"/>
                </a:cubicBezTo>
                <a:cubicBezTo>
                  <a:pt x="13394" y="13302"/>
                  <a:pt x="13382" y="13384"/>
                  <a:pt x="13382" y="13460"/>
                </a:cubicBezTo>
                <a:cubicBezTo>
                  <a:pt x="13382" y="13537"/>
                  <a:pt x="13369" y="13674"/>
                  <a:pt x="13354" y="13773"/>
                </a:cubicBezTo>
                <a:cubicBezTo>
                  <a:pt x="13339" y="13872"/>
                  <a:pt x="13319" y="13952"/>
                  <a:pt x="13308" y="13951"/>
                </a:cubicBezTo>
                <a:cubicBezTo>
                  <a:pt x="13283" y="13949"/>
                  <a:pt x="13215" y="13622"/>
                  <a:pt x="13215" y="13501"/>
                </a:cubicBezTo>
                <a:cubicBezTo>
                  <a:pt x="13215" y="13412"/>
                  <a:pt x="13272" y="13123"/>
                  <a:pt x="13360" y="12764"/>
                </a:cubicBezTo>
                <a:cubicBezTo>
                  <a:pt x="13379" y="12685"/>
                  <a:pt x="13406" y="12645"/>
                  <a:pt x="13428" y="12642"/>
                </a:cubicBezTo>
                <a:close/>
                <a:moveTo>
                  <a:pt x="3261" y="12764"/>
                </a:moveTo>
                <a:cubicBezTo>
                  <a:pt x="3246" y="12837"/>
                  <a:pt x="2193" y="20742"/>
                  <a:pt x="2144" y="21151"/>
                </a:cubicBezTo>
                <a:lnTo>
                  <a:pt x="2104" y="21465"/>
                </a:lnTo>
                <a:lnTo>
                  <a:pt x="2486" y="21465"/>
                </a:lnTo>
                <a:lnTo>
                  <a:pt x="2869" y="21465"/>
                </a:lnTo>
                <a:lnTo>
                  <a:pt x="3097" y="20006"/>
                </a:lnTo>
                <a:cubicBezTo>
                  <a:pt x="3669" y="16343"/>
                  <a:pt x="3760" y="15698"/>
                  <a:pt x="3791" y="15178"/>
                </a:cubicBezTo>
                <a:cubicBezTo>
                  <a:pt x="3850" y="14212"/>
                  <a:pt x="3769" y="13732"/>
                  <a:pt x="3427" y="13023"/>
                </a:cubicBezTo>
                <a:cubicBezTo>
                  <a:pt x="3341" y="12847"/>
                  <a:pt x="3267" y="12735"/>
                  <a:pt x="3261" y="12764"/>
                </a:cubicBezTo>
                <a:close/>
                <a:moveTo>
                  <a:pt x="12784" y="13351"/>
                </a:moveTo>
                <a:cubicBezTo>
                  <a:pt x="12799" y="13358"/>
                  <a:pt x="12806" y="13447"/>
                  <a:pt x="12790" y="13583"/>
                </a:cubicBezTo>
                <a:cubicBezTo>
                  <a:pt x="12769" y="13750"/>
                  <a:pt x="12745" y="13785"/>
                  <a:pt x="12728" y="13664"/>
                </a:cubicBezTo>
                <a:cubicBezTo>
                  <a:pt x="12722" y="13622"/>
                  <a:pt x="12731" y="13512"/>
                  <a:pt x="12747" y="13433"/>
                </a:cubicBezTo>
                <a:cubicBezTo>
                  <a:pt x="12761" y="13366"/>
                  <a:pt x="12775" y="13347"/>
                  <a:pt x="12784" y="13351"/>
                </a:cubicBezTo>
                <a:close/>
                <a:moveTo>
                  <a:pt x="18108" y="13378"/>
                </a:moveTo>
                <a:cubicBezTo>
                  <a:pt x="18123" y="13382"/>
                  <a:pt x="18137" y="13442"/>
                  <a:pt x="18157" y="13542"/>
                </a:cubicBezTo>
                <a:cubicBezTo>
                  <a:pt x="18211" y="13813"/>
                  <a:pt x="18294" y="14896"/>
                  <a:pt x="18271" y="15055"/>
                </a:cubicBezTo>
                <a:cubicBezTo>
                  <a:pt x="18266" y="15093"/>
                  <a:pt x="18221" y="15124"/>
                  <a:pt x="18173" y="15124"/>
                </a:cubicBezTo>
                <a:cubicBezTo>
                  <a:pt x="18090" y="15124"/>
                  <a:pt x="17964" y="15312"/>
                  <a:pt x="17941" y="15478"/>
                </a:cubicBezTo>
                <a:cubicBezTo>
                  <a:pt x="17935" y="15519"/>
                  <a:pt x="17903" y="15559"/>
                  <a:pt x="17870" y="15560"/>
                </a:cubicBezTo>
                <a:cubicBezTo>
                  <a:pt x="17836" y="15561"/>
                  <a:pt x="17791" y="15611"/>
                  <a:pt x="17769" y="15669"/>
                </a:cubicBezTo>
                <a:cubicBezTo>
                  <a:pt x="17722" y="15787"/>
                  <a:pt x="17674" y="15802"/>
                  <a:pt x="17661" y="15710"/>
                </a:cubicBezTo>
                <a:cubicBezTo>
                  <a:pt x="17657" y="15676"/>
                  <a:pt x="17660" y="15504"/>
                  <a:pt x="17667" y="15328"/>
                </a:cubicBezTo>
                <a:cubicBezTo>
                  <a:pt x="17680" y="14972"/>
                  <a:pt x="17731" y="14835"/>
                  <a:pt x="17747" y="15110"/>
                </a:cubicBezTo>
                <a:cubicBezTo>
                  <a:pt x="17760" y="15323"/>
                  <a:pt x="17845" y="15312"/>
                  <a:pt x="17944" y="15083"/>
                </a:cubicBezTo>
                <a:cubicBezTo>
                  <a:pt x="18070" y="14789"/>
                  <a:pt x="18091" y="14704"/>
                  <a:pt x="18068" y="14537"/>
                </a:cubicBezTo>
                <a:cubicBezTo>
                  <a:pt x="18050" y="14412"/>
                  <a:pt x="18055" y="14384"/>
                  <a:pt x="18102" y="14278"/>
                </a:cubicBezTo>
                <a:cubicBezTo>
                  <a:pt x="18132" y="14212"/>
                  <a:pt x="18158" y="14152"/>
                  <a:pt x="18160" y="14142"/>
                </a:cubicBezTo>
                <a:cubicBezTo>
                  <a:pt x="18163" y="14132"/>
                  <a:pt x="18160" y="14029"/>
                  <a:pt x="18154" y="13923"/>
                </a:cubicBezTo>
                <a:cubicBezTo>
                  <a:pt x="18145" y="13776"/>
                  <a:pt x="18134" y="13733"/>
                  <a:pt x="18099" y="13733"/>
                </a:cubicBezTo>
                <a:cubicBezTo>
                  <a:pt x="18039" y="13733"/>
                  <a:pt x="18026" y="13661"/>
                  <a:pt x="18059" y="13501"/>
                </a:cubicBezTo>
                <a:cubicBezTo>
                  <a:pt x="18077" y="13413"/>
                  <a:pt x="18093" y="13373"/>
                  <a:pt x="18108" y="13378"/>
                </a:cubicBezTo>
                <a:close/>
                <a:moveTo>
                  <a:pt x="10923" y="13460"/>
                </a:moveTo>
                <a:cubicBezTo>
                  <a:pt x="10808" y="13483"/>
                  <a:pt x="10667" y="13725"/>
                  <a:pt x="10667" y="14046"/>
                </a:cubicBezTo>
                <a:cubicBezTo>
                  <a:pt x="10667" y="14332"/>
                  <a:pt x="10704" y="14454"/>
                  <a:pt x="10846" y="14674"/>
                </a:cubicBezTo>
                <a:cubicBezTo>
                  <a:pt x="11028" y="14956"/>
                  <a:pt x="11137" y="14466"/>
                  <a:pt x="11068" y="13678"/>
                </a:cubicBezTo>
                <a:cubicBezTo>
                  <a:pt x="11053" y="13499"/>
                  <a:pt x="10993" y="13446"/>
                  <a:pt x="10923" y="13460"/>
                </a:cubicBezTo>
                <a:close/>
                <a:moveTo>
                  <a:pt x="9770" y="14769"/>
                </a:moveTo>
                <a:cubicBezTo>
                  <a:pt x="9711" y="14779"/>
                  <a:pt x="9692" y="14850"/>
                  <a:pt x="9680" y="15028"/>
                </a:cubicBezTo>
                <a:cubicBezTo>
                  <a:pt x="9668" y="15185"/>
                  <a:pt x="9668" y="15393"/>
                  <a:pt x="9683" y="15492"/>
                </a:cubicBezTo>
                <a:cubicBezTo>
                  <a:pt x="9709" y="15673"/>
                  <a:pt x="9715" y="15757"/>
                  <a:pt x="9723" y="16051"/>
                </a:cubicBezTo>
                <a:cubicBezTo>
                  <a:pt x="9728" y="16249"/>
                  <a:pt x="9893" y="16084"/>
                  <a:pt x="9927" y="15846"/>
                </a:cubicBezTo>
                <a:cubicBezTo>
                  <a:pt x="9941" y="15754"/>
                  <a:pt x="9952" y="15569"/>
                  <a:pt x="9952" y="15437"/>
                </a:cubicBezTo>
                <a:cubicBezTo>
                  <a:pt x="9952" y="15306"/>
                  <a:pt x="9961" y="15106"/>
                  <a:pt x="9970" y="15001"/>
                </a:cubicBezTo>
                <a:cubicBezTo>
                  <a:pt x="9979" y="14898"/>
                  <a:pt x="9960" y="14845"/>
                  <a:pt x="9908" y="14810"/>
                </a:cubicBezTo>
                <a:cubicBezTo>
                  <a:pt x="9897" y="14808"/>
                  <a:pt x="9888" y="14805"/>
                  <a:pt x="9878" y="14796"/>
                </a:cubicBezTo>
                <a:cubicBezTo>
                  <a:pt x="9867" y="14792"/>
                  <a:pt x="9857" y="14786"/>
                  <a:pt x="9844" y="14783"/>
                </a:cubicBezTo>
                <a:cubicBezTo>
                  <a:pt x="9814" y="14775"/>
                  <a:pt x="9790" y="14765"/>
                  <a:pt x="9770" y="14769"/>
                </a:cubicBezTo>
                <a:close/>
                <a:moveTo>
                  <a:pt x="13968" y="18560"/>
                </a:moveTo>
                <a:cubicBezTo>
                  <a:pt x="13944" y="18541"/>
                  <a:pt x="13920" y="18569"/>
                  <a:pt x="13885" y="18628"/>
                </a:cubicBezTo>
                <a:cubicBezTo>
                  <a:pt x="13837" y="18708"/>
                  <a:pt x="13785" y="18849"/>
                  <a:pt x="13771" y="18942"/>
                </a:cubicBezTo>
                <a:cubicBezTo>
                  <a:pt x="13736" y="19188"/>
                  <a:pt x="13741" y="19874"/>
                  <a:pt x="13780" y="20197"/>
                </a:cubicBezTo>
                <a:cubicBezTo>
                  <a:pt x="13822" y="20538"/>
                  <a:pt x="14012" y="20571"/>
                  <a:pt x="14073" y="20251"/>
                </a:cubicBezTo>
                <a:cubicBezTo>
                  <a:pt x="14133" y="19931"/>
                  <a:pt x="14083" y="19810"/>
                  <a:pt x="14011" y="20101"/>
                </a:cubicBezTo>
                <a:cubicBezTo>
                  <a:pt x="13879" y="20627"/>
                  <a:pt x="13751" y="19798"/>
                  <a:pt x="13845" y="19024"/>
                </a:cubicBezTo>
                <a:cubicBezTo>
                  <a:pt x="13886" y="18685"/>
                  <a:pt x="13933" y="18685"/>
                  <a:pt x="14011" y="18996"/>
                </a:cubicBezTo>
                <a:cubicBezTo>
                  <a:pt x="14044" y="19127"/>
                  <a:pt x="14082" y="19177"/>
                  <a:pt x="14095" y="19119"/>
                </a:cubicBezTo>
                <a:cubicBezTo>
                  <a:pt x="14109" y="19060"/>
                  <a:pt x="14086" y="18898"/>
                  <a:pt x="14045" y="18751"/>
                </a:cubicBezTo>
                <a:cubicBezTo>
                  <a:pt x="14015" y="18643"/>
                  <a:pt x="13992" y="18578"/>
                  <a:pt x="13968" y="18560"/>
                </a:cubicBezTo>
                <a:close/>
                <a:moveTo>
                  <a:pt x="11158" y="18574"/>
                </a:moveTo>
                <a:cubicBezTo>
                  <a:pt x="11137" y="18578"/>
                  <a:pt x="11116" y="18590"/>
                  <a:pt x="11093" y="18628"/>
                </a:cubicBezTo>
                <a:cubicBezTo>
                  <a:pt x="11052" y="18697"/>
                  <a:pt x="11009" y="18810"/>
                  <a:pt x="10991" y="18901"/>
                </a:cubicBezTo>
                <a:cubicBezTo>
                  <a:pt x="10983" y="18958"/>
                  <a:pt x="10976" y="19034"/>
                  <a:pt x="10970" y="19106"/>
                </a:cubicBezTo>
                <a:cubicBezTo>
                  <a:pt x="10947" y="19461"/>
                  <a:pt x="10964" y="20046"/>
                  <a:pt x="11010" y="20251"/>
                </a:cubicBezTo>
                <a:cubicBezTo>
                  <a:pt x="11044" y="20401"/>
                  <a:pt x="11107" y="20470"/>
                  <a:pt x="11183" y="20442"/>
                </a:cubicBezTo>
                <a:cubicBezTo>
                  <a:pt x="11275" y="20408"/>
                  <a:pt x="11309" y="20303"/>
                  <a:pt x="11343" y="19992"/>
                </a:cubicBezTo>
                <a:cubicBezTo>
                  <a:pt x="11420" y="19283"/>
                  <a:pt x="11308" y="18547"/>
                  <a:pt x="11158" y="18574"/>
                </a:cubicBezTo>
                <a:close/>
                <a:moveTo>
                  <a:pt x="17494" y="18574"/>
                </a:moveTo>
                <a:cubicBezTo>
                  <a:pt x="17466" y="18578"/>
                  <a:pt x="17436" y="18595"/>
                  <a:pt x="17417" y="18628"/>
                </a:cubicBezTo>
                <a:cubicBezTo>
                  <a:pt x="17279" y="18852"/>
                  <a:pt x="17251" y="20000"/>
                  <a:pt x="17374" y="20319"/>
                </a:cubicBezTo>
                <a:cubicBezTo>
                  <a:pt x="17467" y="20559"/>
                  <a:pt x="17632" y="20489"/>
                  <a:pt x="17667" y="20197"/>
                </a:cubicBezTo>
                <a:cubicBezTo>
                  <a:pt x="17685" y="20049"/>
                  <a:pt x="17694" y="19908"/>
                  <a:pt x="17685" y="19869"/>
                </a:cubicBezTo>
                <a:cubicBezTo>
                  <a:pt x="17679" y="19841"/>
                  <a:pt x="17672" y="19675"/>
                  <a:pt x="17667" y="19487"/>
                </a:cubicBezTo>
                <a:lnTo>
                  <a:pt x="17599" y="19501"/>
                </a:lnTo>
                <a:cubicBezTo>
                  <a:pt x="17520" y="19517"/>
                  <a:pt x="17497" y="19554"/>
                  <a:pt x="17497" y="19637"/>
                </a:cubicBezTo>
                <a:cubicBezTo>
                  <a:pt x="17497" y="19707"/>
                  <a:pt x="17514" y="19745"/>
                  <a:pt x="17550" y="19760"/>
                </a:cubicBezTo>
                <a:cubicBezTo>
                  <a:pt x="17624" y="19792"/>
                  <a:pt x="17633" y="19978"/>
                  <a:pt x="17599" y="20101"/>
                </a:cubicBezTo>
                <a:cubicBezTo>
                  <a:pt x="17598" y="20103"/>
                  <a:pt x="17599" y="20113"/>
                  <a:pt x="17599" y="20115"/>
                </a:cubicBezTo>
                <a:cubicBezTo>
                  <a:pt x="17595" y="20131"/>
                  <a:pt x="17589" y="20132"/>
                  <a:pt x="17584" y="20142"/>
                </a:cubicBezTo>
                <a:cubicBezTo>
                  <a:pt x="17566" y="20183"/>
                  <a:pt x="17543" y="20224"/>
                  <a:pt x="17513" y="20224"/>
                </a:cubicBezTo>
                <a:cubicBezTo>
                  <a:pt x="17491" y="20224"/>
                  <a:pt x="17472" y="20201"/>
                  <a:pt x="17454" y="20169"/>
                </a:cubicBezTo>
                <a:cubicBezTo>
                  <a:pt x="17444" y="20157"/>
                  <a:pt x="17437" y="20131"/>
                  <a:pt x="17429" y="20101"/>
                </a:cubicBezTo>
                <a:cubicBezTo>
                  <a:pt x="17353" y="19860"/>
                  <a:pt x="17341" y="19300"/>
                  <a:pt x="17432" y="18983"/>
                </a:cubicBezTo>
                <a:cubicBezTo>
                  <a:pt x="17493" y="18773"/>
                  <a:pt x="17536" y="18793"/>
                  <a:pt x="17599" y="19065"/>
                </a:cubicBezTo>
                <a:cubicBezTo>
                  <a:pt x="17634" y="19213"/>
                  <a:pt x="17648" y="19263"/>
                  <a:pt x="17661" y="19242"/>
                </a:cubicBezTo>
                <a:cubicBezTo>
                  <a:pt x="17655" y="18797"/>
                  <a:pt x="17638" y="18680"/>
                  <a:pt x="17571" y="18601"/>
                </a:cubicBezTo>
                <a:cubicBezTo>
                  <a:pt x="17548" y="18574"/>
                  <a:pt x="17522" y="18570"/>
                  <a:pt x="17494" y="18574"/>
                </a:cubicBezTo>
                <a:close/>
                <a:moveTo>
                  <a:pt x="7203" y="18587"/>
                </a:moveTo>
                <a:cubicBezTo>
                  <a:pt x="7202" y="18604"/>
                  <a:pt x="7198" y="18632"/>
                  <a:pt x="7197" y="18669"/>
                </a:cubicBezTo>
                <a:lnTo>
                  <a:pt x="7197" y="19528"/>
                </a:lnTo>
                <a:cubicBezTo>
                  <a:pt x="7197" y="20058"/>
                  <a:pt x="7213" y="20469"/>
                  <a:pt x="7231" y="20469"/>
                </a:cubicBezTo>
                <a:cubicBezTo>
                  <a:pt x="7249" y="20469"/>
                  <a:pt x="7262" y="20343"/>
                  <a:pt x="7262" y="20183"/>
                </a:cubicBezTo>
                <a:cubicBezTo>
                  <a:pt x="7262" y="20043"/>
                  <a:pt x="7266" y="19962"/>
                  <a:pt x="7286" y="19897"/>
                </a:cubicBezTo>
                <a:lnTo>
                  <a:pt x="7289" y="19815"/>
                </a:lnTo>
                <a:lnTo>
                  <a:pt x="7336" y="19801"/>
                </a:lnTo>
                <a:cubicBezTo>
                  <a:pt x="7360" y="19769"/>
                  <a:pt x="7391" y="19734"/>
                  <a:pt x="7434" y="19692"/>
                </a:cubicBezTo>
                <a:cubicBezTo>
                  <a:pt x="7514" y="19615"/>
                  <a:pt x="7524" y="19536"/>
                  <a:pt x="7515" y="19133"/>
                </a:cubicBezTo>
                <a:cubicBezTo>
                  <a:pt x="7505" y="18693"/>
                  <a:pt x="7498" y="18684"/>
                  <a:pt x="7351" y="18642"/>
                </a:cubicBezTo>
                <a:lnTo>
                  <a:pt x="7203" y="18587"/>
                </a:lnTo>
                <a:close/>
                <a:moveTo>
                  <a:pt x="18453" y="18587"/>
                </a:moveTo>
                <a:cubicBezTo>
                  <a:pt x="18443" y="18603"/>
                  <a:pt x="18436" y="18745"/>
                  <a:pt x="18429" y="18928"/>
                </a:cubicBezTo>
                <a:cubicBezTo>
                  <a:pt x="18428" y="19076"/>
                  <a:pt x="18429" y="19269"/>
                  <a:pt x="18429" y="19556"/>
                </a:cubicBezTo>
                <a:cubicBezTo>
                  <a:pt x="18429" y="19875"/>
                  <a:pt x="18427" y="20072"/>
                  <a:pt x="18429" y="20224"/>
                </a:cubicBezTo>
                <a:cubicBezTo>
                  <a:pt x="18445" y="20567"/>
                  <a:pt x="18473" y="20592"/>
                  <a:pt x="18487" y="20074"/>
                </a:cubicBezTo>
                <a:cubicBezTo>
                  <a:pt x="18493" y="19832"/>
                  <a:pt x="18503" y="19742"/>
                  <a:pt x="18540" y="19706"/>
                </a:cubicBezTo>
                <a:cubicBezTo>
                  <a:pt x="18557" y="19656"/>
                  <a:pt x="18582" y="19649"/>
                  <a:pt x="18617" y="19678"/>
                </a:cubicBezTo>
                <a:cubicBezTo>
                  <a:pt x="18643" y="19682"/>
                  <a:pt x="18661" y="19699"/>
                  <a:pt x="18672" y="19760"/>
                </a:cubicBezTo>
                <a:cubicBezTo>
                  <a:pt x="18672" y="19760"/>
                  <a:pt x="18676" y="19760"/>
                  <a:pt x="18676" y="19760"/>
                </a:cubicBezTo>
                <a:cubicBezTo>
                  <a:pt x="18691" y="19819"/>
                  <a:pt x="18699" y="19916"/>
                  <a:pt x="18703" y="20074"/>
                </a:cubicBezTo>
                <a:cubicBezTo>
                  <a:pt x="18723" y="20840"/>
                  <a:pt x="18771" y="20459"/>
                  <a:pt x="18771" y="19542"/>
                </a:cubicBezTo>
                <a:cubicBezTo>
                  <a:pt x="18771" y="18661"/>
                  <a:pt x="18725" y="18238"/>
                  <a:pt x="18703" y="18928"/>
                </a:cubicBezTo>
                <a:cubicBezTo>
                  <a:pt x="18702" y="18956"/>
                  <a:pt x="18698" y="18988"/>
                  <a:pt x="18697" y="19010"/>
                </a:cubicBezTo>
                <a:cubicBezTo>
                  <a:pt x="18697" y="19016"/>
                  <a:pt x="18697" y="19020"/>
                  <a:pt x="18697" y="19024"/>
                </a:cubicBezTo>
                <a:cubicBezTo>
                  <a:pt x="18713" y="19209"/>
                  <a:pt x="18676" y="19337"/>
                  <a:pt x="18608" y="19337"/>
                </a:cubicBezTo>
                <a:cubicBezTo>
                  <a:pt x="18566" y="19337"/>
                  <a:pt x="18543" y="19309"/>
                  <a:pt x="18528" y="19215"/>
                </a:cubicBezTo>
                <a:cubicBezTo>
                  <a:pt x="18503" y="19172"/>
                  <a:pt x="18492" y="19082"/>
                  <a:pt x="18487" y="18928"/>
                </a:cubicBezTo>
                <a:cubicBezTo>
                  <a:pt x="18478" y="18669"/>
                  <a:pt x="18465" y="18568"/>
                  <a:pt x="18453" y="18587"/>
                </a:cubicBezTo>
                <a:close/>
                <a:moveTo>
                  <a:pt x="8110" y="18601"/>
                </a:moveTo>
                <a:cubicBezTo>
                  <a:pt x="8086" y="18601"/>
                  <a:pt x="8076" y="18947"/>
                  <a:pt x="8079" y="19569"/>
                </a:cubicBezTo>
                <a:cubicBezTo>
                  <a:pt x="8081" y="20100"/>
                  <a:pt x="8087" y="20392"/>
                  <a:pt x="8095" y="20210"/>
                </a:cubicBezTo>
                <a:cubicBezTo>
                  <a:pt x="8106" y="19958"/>
                  <a:pt x="8130" y="19822"/>
                  <a:pt x="8162" y="19801"/>
                </a:cubicBezTo>
                <a:cubicBezTo>
                  <a:pt x="8165" y="19799"/>
                  <a:pt x="8172" y="19801"/>
                  <a:pt x="8175" y="19801"/>
                </a:cubicBezTo>
                <a:cubicBezTo>
                  <a:pt x="8177" y="19802"/>
                  <a:pt x="8179" y="19798"/>
                  <a:pt x="8181" y="19801"/>
                </a:cubicBezTo>
                <a:cubicBezTo>
                  <a:pt x="8212" y="19816"/>
                  <a:pt x="8246" y="19924"/>
                  <a:pt x="8283" y="20128"/>
                </a:cubicBezTo>
                <a:cubicBezTo>
                  <a:pt x="8380" y="20662"/>
                  <a:pt x="8425" y="20482"/>
                  <a:pt x="8335" y="19924"/>
                </a:cubicBezTo>
                <a:cubicBezTo>
                  <a:pt x="8304" y="19730"/>
                  <a:pt x="8286" y="19592"/>
                  <a:pt x="8277" y="19487"/>
                </a:cubicBezTo>
                <a:lnTo>
                  <a:pt x="8264" y="19419"/>
                </a:lnTo>
                <a:lnTo>
                  <a:pt x="8274" y="19365"/>
                </a:lnTo>
                <a:cubicBezTo>
                  <a:pt x="8277" y="19246"/>
                  <a:pt x="8297" y="19134"/>
                  <a:pt x="8338" y="18942"/>
                </a:cubicBezTo>
                <a:cubicBezTo>
                  <a:pt x="8383" y="18729"/>
                  <a:pt x="8387" y="18608"/>
                  <a:pt x="8366" y="18601"/>
                </a:cubicBezTo>
                <a:cubicBezTo>
                  <a:pt x="8344" y="18594"/>
                  <a:pt x="8300" y="18704"/>
                  <a:pt x="8249" y="18915"/>
                </a:cubicBezTo>
                <a:cubicBezTo>
                  <a:pt x="8239" y="18959"/>
                  <a:pt x="8228" y="18982"/>
                  <a:pt x="8218" y="19010"/>
                </a:cubicBezTo>
                <a:cubicBezTo>
                  <a:pt x="8205" y="19058"/>
                  <a:pt x="8193" y="19097"/>
                  <a:pt x="8184" y="19119"/>
                </a:cubicBezTo>
                <a:cubicBezTo>
                  <a:pt x="8171" y="19158"/>
                  <a:pt x="8160" y="19172"/>
                  <a:pt x="8156" y="19160"/>
                </a:cubicBezTo>
                <a:cubicBezTo>
                  <a:pt x="8156" y="19157"/>
                  <a:pt x="8153" y="19160"/>
                  <a:pt x="8153" y="19160"/>
                </a:cubicBezTo>
                <a:cubicBezTo>
                  <a:pt x="8148" y="19156"/>
                  <a:pt x="8147" y="19142"/>
                  <a:pt x="8144" y="19106"/>
                </a:cubicBezTo>
                <a:cubicBezTo>
                  <a:pt x="8123" y="19078"/>
                  <a:pt x="8114" y="18982"/>
                  <a:pt x="8129" y="18819"/>
                </a:cubicBezTo>
                <a:cubicBezTo>
                  <a:pt x="8132" y="18783"/>
                  <a:pt x="8132" y="18753"/>
                  <a:pt x="8132" y="18724"/>
                </a:cubicBezTo>
                <a:cubicBezTo>
                  <a:pt x="8130" y="18696"/>
                  <a:pt x="8128" y="18663"/>
                  <a:pt x="8125" y="18642"/>
                </a:cubicBezTo>
                <a:cubicBezTo>
                  <a:pt x="8124" y="18634"/>
                  <a:pt x="8123" y="18634"/>
                  <a:pt x="8122" y="18628"/>
                </a:cubicBezTo>
                <a:cubicBezTo>
                  <a:pt x="8119" y="18619"/>
                  <a:pt x="8114" y="18602"/>
                  <a:pt x="8110" y="18601"/>
                </a:cubicBezTo>
                <a:close/>
                <a:moveTo>
                  <a:pt x="8526" y="18601"/>
                </a:moveTo>
                <a:cubicBezTo>
                  <a:pt x="8508" y="18601"/>
                  <a:pt x="8496" y="19017"/>
                  <a:pt x="8496" y="19542"/>
                </a:cubicBezTo>
                <a:cubicBezTo>
                  <a:pt x="8496" y="20067"/>
                  <a:pt x="8508" y="20469"/>
                  <a:pt x="8526" y="20469"/>
                </a:cubicBezTo>
                <a:cubicBezTo>
                  <a:pt x="8545" y="20469"/>
                  <a:pt x="8560" y="20067"/>
                  <a:pt x="8560" y="19542"/>
                </a:cubicBezTo>
                <a:cubicBezTo>
                  <a:pt x="8560" y="19017"/>
                  <a:pt x="8545" y="18601"/>
                  <a:pt x="8526" y="18601"/>
                </a:cubicBezTo>
                <a:close/>
                <a:moveTo>
                  <a:pt x="9011" y="18601"/>
                </a:moveTo>
                <a:cubicBezTo>
                  <a:pt x="8995" y="18601"/>
                  <a:pt x="8980" y="18793"/>
                  <a:pt x="8980" y="19024"/>
                </a:cubicBezTo>
                <a:cubicBezTo>
                  <a:pt x="8980" y="19287"/>
                  <a:pt x="8972" y="19449"/>
                  <a:pt x="8955" y="19501"/>
                </a:cubicBezTo>
                <a:cubicBezTo>
                  <a:pt x="8953" y="19551"/>
                  <a:pt x="8949" y="19589"/>
                  <a:pt x="8946" y="19597"/>
                </a:cubicBezTo>
                <a:cubicBezTo>
                  <a:pt x="8941" y="19609"/>
                  <a:pt x="8928" y="19555"/>
                  <a:pt x="8909" y="19460"/>
                </a:cubicBezTo>
                <a:cubicBezTo>
                  <a:pt x="8890" y="19397"/>
                  <a:pt x="8868" y="19286"/>
                  <a:pt x="8844" y="19119"/>
                </a:cubicBezTo>
                <a:cubicBezTo>
                  <a:pt x="8730" y="18346"/>
                  <a:pt x="8690" y="18460"/>
                  <a:pt x="8690" y="19542"/>
                </a:cubicBezTo>
                <a:cubicBezTo>
                  <a:pt x="8690" y="20067"/>
                  <a:pt x="8703" y="20469"/>
                  <a:pt x="8721" y="20469"/>
                </a:cubicBezTo>
                <a:cubicBezTo>
                  <a:pt x="8739" y="20469"/>
                  <a:pt x="8755" y="20279"/>
                  <a:pt x="8755" y="20047"/>
                </a:cubicBezTo>
                <a:cubicBezTo>
                  <a:pt x="8755" y="19775"/>
                  <a:pt x="8764" y="19629"/>
                  <a:pt x="8783" y="19583"/>
                </a:cubicBezTo>
                <a:cubicBezTo>
                  <a:pt x="8785" y="19565"/>
                  <a:pt x="8788" y="19543"/>
                  <a:pt x="8789" y="19542"/>
                </a:cubicBezTo>
                <a:cubicBezTo>
                  <a:pt x="8791" y="19540"/>
                  <a:pt x="8795" y="19547"/>
                  <a:pt x="8798" y="19556"/>
                </a:cubicBezTo>
                <a:cubicBezTo>
                  <a:pt x="8821" y="19561"/>
                  <a:pt x="8851" y="19700"/>
                  <a:pt x="8890" y="19965"/>
                </a:cubicBezTo>
                <a:cubicBezTo>
                  <a:pt x="8931" y="20242"/>
                  <a:pt x="8978" y="20452"/>
                  <a:pt x="8995" y="20428"/>
                </a:cubicBezTo>
                <a:cubicBezTo>
                  <a:pt x="9034" y="20372"/>
                  <a:pt x="9050" y="18601"/>
                  <a:pt x="9011" y="18601"/>
                </a:cubicBezTo>
                <a:close/>
                <a:moveTo>
                  <a:pt x="9359" y="18601"/>
                </a:moveTo>
                <a:cubicBezTo>
                  <a:pt x="9167" y="18601"/>
                  <a:pt x="9081" y="19431"/>
                  <a:pt x="9196" y="20156"/>
                </a:cubicBezTo>
                <a:cubicBezTo>
                  <a:pt x="9238" y="20422"/>
                  <a:pt x="9271" y="20477"/>
                  <a:pt x="9381" y="20442"/>
                </a:cubicBezTo>
                <a:lnTo>
                  <a:pt x="9514" y="20401"/>
                </a:lnTo>
                <a:cubicBezTo>
                  <a:pt x="9515" y="20401"/>
                  <a:pt x="9517" y="20402"/>
                  <a:pt x="9517" y="20401"/>
                </a:cubicBezTo>
                <a:lnTo>
                  <a:pt x="9520" y="19678"/>
                </a:lnTo>
                <a:cubicBezTo>
                  <a:pt x="9520" y="19612"/>
                  <a:pt x="9518" y="19566"/>
                  <a:pt x="9517" y="19515"/>
                </a:cubicBezTo>
                <a:lnTo>
                  <a:pt x="9452" y="19501"/>
                </a:lnTo>
                <a:cubicBezTo>
                  <a:pt x="9366" y="19481"/>
                  <a:pt x="9356" y="19488"/>
                  <a:pt x="9356" y="19624"/>
                </a:cubicBezTo>
                <a:cubicBezTo>
                  <a:pt x="9356" y="19742"/>
                  <a:pt x="9369" y="19787"/>
                  <a:pt x="9409" y="19787"/>
                </a:cubicBezTo>
                <a:cubicBezTo>
                  <a:pt x="9465" y="19787"/>
                  <a:pt x="9486" y="19947"/>
                  <a:pt x="9455" y="20115"/>
                </a:cubicBezTo>
                <a:cubicBezTo>
                  <a:pt x="9425" y="20272"/>
                  <a:pt x="9304" y="20252"/>
                  <a:pt x="9270" y="20087"/>
                </a:cubicBezTo>
                <a:cubicBezTo>
                  <a:pt x="9219" y="19837"/>
                  <a:pt x="9205" y="19527"/>
                  <a:pt x="9233" y="19283"/>
                </a:cubicBezTo>
                <a:cubicBezTo>
                  <a:pt x="9289" y="18809"/>
                  <a:pt x="9373" y="18716"/>
                  <a:pt x="9446" y="19051"/>
                </a:cubicBezTo>
                <a:cubicBezTo>
                  <a:pt x="9470" y="19160"/>
                  <a:pt x="9497" y="19222"/>
                  <a:pt x="9511" y="19215"/>
                </a:cubicBezTo>
                <a:cubicBezTo>
                  <a:pt x="9499" y="18758"/>
                  <a:pt x="9460" y="18602"/>
                  <a:pt x="9359" y="18601"/>
                </a:cubicBezTo>
                <a:close/>
                <a:moveTo>
                  <a:pt x="9887" y="18601"/>
                </a:moveTo>
                <a:cubicBezTo>
                  <a:pt x="9841" y="18601"/>
                  <a:pt x="9848" y="20094"/>
                  <a:pt x="9896" y="20306"/>
                </a:cubicBezTo>
                <a:cubicBezTo>
                  <a:pt x="9918" y="20404"/>
                  <a:pt x="9987" y="20465"/>
                  <a:pt x="10050" y="20442"/>
                </a:cubicBezTo>
                <a:cubicBezTo>
                  <a:pt x="10157" y="20402"/>
                  <a:pt x="10167" y="20360"/>
                  <a:pt x="10195" y="19733"/>
                </a:cubicBezTo>
                <a:cubicBezTo>
                  <a:pt x="10211" y="19367"/>
                  <a:pt x="10209" y="18952"/>
                  <a:pt x="10195" y="18806"/>
                </a:cubicBezTo>
                <a:cubicBezTo>
                  <a:pt x="10175" y="18603"/>
                  <a:pt x="10165" y="18708"/>
                  <a:pt x="10146" y="19242"/>
                </a:cubicBezTo>
                <a:cubicBezTo>
                  <a:pt x="10138" y="19460"/>
                  <a:pt x="10125" y="19636"/>
                  <a:pt x="10112" y="19787"/>
                </a:cubicBezTo>
                <a:cubicBezTo>
                  <a:pt x="10111" y="19850"/>
                  <a:pt x="10109" y="19904"/>
                  <a:pt x="10106" y="19951"/>
                </a:cubicBezTo>
                <a:cubicBezTo>
                  <a:pt x="10103" y="20037"/>
                  <a:pt x="10100" y="20096"/>
                  <a:pt x="10097" y="20115"/>
                </a:cubicBezTo>
                <a:cubicBezTo>
                  <a:pt x="10091" y="20143"/>
                  <a:pt x="10083" y="20169"/>
                  <a:pt x="10072" y="20183"/>
                </a:cubicBezTo>
                <a:cubicBezTo>
                  <a:pt x="10068" y="20192"/>
                  <a:pt x="10062" y="20192"/>
                  <a:pt x="10057" y="20197"/>
                </a:cubicBezTo>
                <a:cubicBezTo>
                  <a:pt x="10021" y="20340"/>
                  <a:pt x="9984" y="20321"/>
                  <a:pt x="9958" y="20128"/>
                </a:cubicBezTo>
                <a:cubicBezTo>
                  <a:pt x="9957" y="20125"/>
                  <a:pt x="9956" y="20118"/>
                  <a:pt x="9955" y="20115"/>
                </a:cubicBezTo>
                <a:cubicBezTo>
                  <a:pt x="9953" y="20110"/>
                  <a:pt x="9950" y="20094"/>
                  <a:pt x="9949" y="20087"/>
                </a:cubicBezTo>
                <a:cubicBezTo>
                  <a:pt x="9947" y="20076"/>
                  <a:pt x="9944" y="20065"/>
                  <a:pt x="9942" y="20047"/>
                </a:cubicBezTo>
                <a:cubicBezTo>
                  <a:pt x="9923" y="19905"/>
                  <a:pt x="9918" y="19666"/>
                  <a:pt x="9918" y="19256"/>
                </a:cubicBezTo>
                <a:cubicBezTo>
                  <a:pt x="9918" y="19091"/>
                  <a:pt x="9916" y="19011"/>
                  <a:pt x="9915" y="18915"/>
                </a:cubicBezTo>
                <a:cubicBezTo>
                  <a:pt x="9909" y="18733"/>
                  <a:pt x="9898" y="18601"/>
                  <a:pt x="9887" y="18601"/>
                </a:cubicBezTo>
                <a:close/>
                <a:moveTo>
                  <a:pt x="10633" y="18601"/>
                </a:moveTo>
                <a:cubicBezTo>
                  <a:pt x="10616" y="18601"/>
                  <a:pt x="10603" y="18793"/>
                  <a:pt x="10603" y="19024"/>
                </a:cubicBezTo>
                <a:cubicBezTo>
                  <a:pt x="10603" y="19189"/>
                  <a:pt x="10597" y="19311"/>
                  <a:pt x="10590" y="19392"/>
                </a:cubicBezTo>
                <a:cubicBezTo>
                  <a:pt x="10587" y="19538"/>
                  <a:pt x="10583" y="19651"/>
                  <a:pt x="10578" y="19665"/>
                </a:cubicBezTo>
                <a:cubicBezTo>
                  <a:pt x="10575" y="19672"/>
                  <a:pt x="10569" y="19650"/>
                  <a:pt x="10559" y="19610"/>
                </a:cubicBezTo>
                <a:cubicBezTo>
                  <a:pt x="10557" y="19600"/>
                  <a:pt x="10554" y="19591"/>
                  <a:pt x="10553" y="19583"/>
                </a:cubicBezTo>
                <a:cubicBezTo>
                  <a:pt x="10539" y="19546"/>
                  <a:pt x="10524" y="19474"/>
                  <a:pt x="10507" y="19365"/>
                </a:cubicBezTo>
                <a:cubicBezTo>
                  <a:pt x="10494" y="19301"/>
                  <a:pt x="10480" y="19223"/>
                  <a:pt x="10464" y="19119"/>
                </a:cubicBezTo>
                <a:cubicBezTo>
                  <a:pt x="10351" y="18346"/>
                  <a:pt x="10310" y="18460"/>
                  <a:pt x="10310" y="19542"/>
                </a:cubicBezTo>
                <a:cubicBezTo>
                  <a:pt x="10310" y="20067"/>
                  <a:pt x="10325" y="20469"/>
                  <a:pt x="10343" y="20469"/>
                </a:cubicBezTo>
                <a:cubicBezTo>
                  <a:pt x="10361" y="20469"/>
                  <a:pt x="10374" y="20279"/>
                  <a:pt x="10374" y="20047"/>
                </a:cubicBezTo>
                <a:cubicBezTo>
                  <a:pt x="10374" y="19424"/>
                  <a:pt x="10429" y="19395"/>
                  <a:pt x="10513" y="19965"/>
                </a:cubicBezTo>
                <a:cubicBezTo>
                  <a:pt x="10612" y="20641"/>
                  <a:pt x="10654" y="20632"/>
                  <a:pt x="10664" y="19897"/>
                </a:cubicBezTo>
                <a:cubicBezTo>
                  <a:pt x="10665" y="19791"/>
                  <a:pt x="10667" y="19677"/>
                  <a:pt x="10667" y="19542"/>
                </a:cubicBezTo>
                <a:cubicBezTo>
                  <a:pt x="10667" y="19017"/>
                  <a:pt x="10652" y="18601"/>
                  <a:pt x="10633" y="18601"/>
                </a:cubicBezTo>
                <a:close/>
                <a:moveTo>
                  <a:pt x="10828" y="18601"/>
                </a:moveTo>
                <a:cubicBezTo>
                  <a:pt x="10810" y="18601"/>
                  <a:pt x="10797" y="19017"/>
                  <a:pt x="10797" y="19542"/>
                </a:cubicBezTo>
                <a:cubicBezTo>
                  <a:pt x="10797" y="20067"/>
                  <a:pt x="10810" y="20469"/>
                  <a:pt x="10828" y="20469"/>
                </a:cubicBezTo>
                <a:cubicBezTo>
                  <a:pt x="10847" y="20469"/>
                  <a:pt x="10862" y="20067"/>
                  <a:pt x="10862" y="19542"/>
                </a:cubicBezTo>
                <a:cubicBezTo>
                  <a:pt x="10862" y="19017"/>
                  <a:pt x="10847" y="18601"/>
                  <a:pt x="10828" y="18601"/>
                </a:cubicBezTo>
                <a:close/>
                <a:moveTo>
                  <a:pt x="11510" y="18601"/>
                </a:moveTo>
                <a:cubicBezTo>
                  <a:pt x="11492" y="18601"/>
                  <a:pt x="11476" y="19026"/>
                  <a:pt x="11476" y="19542"/>
                </a:cubicBezTo>
                <a:cubicBezTo>
                  <a:pt x="11476" y="20067"/>
                  <a:pt x="11492" y="20469"/>
                  <a:pt x="11510" y="20469"/>
                </a:cubicBezTo>
                <a:cubicBezTo>
                  <a:pt x="11526" y="20469"/>
                  <a:pt x="11540" y="20336"/>
                  <a:pt x="11543" y="20169"/>
                </a:cubicBezTo>
                <a:cubicBezTo>
                  <a:pt x="11543" y="20143"/>
                  <a:pt x="11543" y="20144"/>
                  <a:pt x="11543" y="20115"/>
                </a:cubicBezTo>
                <a:cubicBezTo>
                  <a:pt x="11540" y="19856"/>
                  <a:pt x="11545" y="19690"/>
                  <a:pt x="11559" y="19637"/>
                </a:cubicBezTo>
                <a:cubicBezTo>
                  <a:pt x="11561" y="19631"/>
                  <a:pt x="11563" y="19627"/>
                  <a:pt x="11565" y="19624"/>
                </a:cubicBezTo>
                <a:cubicBezTo>
                  <a:pt x="11578" y="19603"/>
                  <a:pt x="11594" y="19639"/>
                  <a:pt x="11621" y="19787"/>
                </a:cubicBezTo>
                <a:cubicBezTo>
                  <a:pt x="11637" y="19843"/>
                  <a:pt x="11653" y="19928"/>
                  <a:pt x="11673" y="20047"/>
                </a:cubicBezTo>
                <a:cubicBezTo>
                  <a:pt x="11711" y="20284"/>
                  <a:pt x="11755" y="20469"/>
                  <a:pt x="11772" y="20469"/>
                </a:cubicBezTo>
                <a:cubicBezTo>
                  <a:pt x="11789" y="20469"/>
                  <a:pt x="11799" y="20032"/>
                  <a:pt x="11796" y="19501"/>
                </a:cubicBezTo>
                <a:cubicBezTo>
                  <a:pt x="11793" y="18951"/>
                  <a:pt x="11785" y="18751"/>
                  <a:pt x="11778" y="19037"/>
                </a:cubicBezTo>
                <a:cubicBezTo>
                  <a:pt x="11769" y="19374"/>
                  <a:pt x="11757" y="19557"/>
                  <a:pt x="11738" y="19610"/>
                </a:cubicBezTo>
                <a:cubicBezTo>
                  <a:pt x="11737" y="19613"/>
                  <a:pt x="11738" y="19621"/>
                  <a:pt x="11738" y="19624"/>
                </a:cubicBezTo>
                <a:cubicBezTo>
                  <a:pt x="11737" y="19629"/>
                  <a:pt x="11736" y="19632"/>
                  <a:pt x="11735" y="19637"/>
                </a:cubicBezTo>
                <a:cubicBezTo>
                  <a:pt x="11735" y="19644"/>
                  <a:pt x="11736" y="19664"/>
                  <a:pt x="11735" y="19665"/>
                </a:cubicBezTo>
                <a:cubicBezTo>
                  <a:pt x="11735" y="19666"/>
                  <a:pt x="11732" y="19665"/>
                  <a:pt x="11732" y="19665"/>
                </a:cubicBezTo>
                <a:cubicBezTo>
                  <a:pt x="11731" y="19666"/>
                  <a:pt x="11730" y="19665"/>
                  <a:pt x="11729" y="19665"/>
                </a:cubicBezTo>
                <a:cubicBezTo>
                  <a:pt x="11727" y="19665"/>
                  <a:pt x="11725" y="19656"/>
                  <a:pt x="11722" y="19651"/>
                </a:cubicBezTo>
                <a:cubicBezTo>
                  <a:pt x="11717" y="19640"/>
                  <a:pt x="11712" y="19622"/>
                  <a:pt x="11707" y="19597"/>
                </a:cubicBezTo>
                <a:cubicBezTo>
                  <a:pt x="11687" y="19538"/>
                  <a:pt x="11660" y="19403"/>
                  <a:pt x="11627" y="19187"/>
                </a:cubicBezTo>
                <a:cubicBezTo>
                  <a:pt x="11580" y="18869"/>
                  <a:pt x="11528" y="18601"/>
                  <a:pt x="11510" y="18601"/>
                </a:cubicBezTo>
                <a:close/>
                <a:moveTo>
                  <a:pt x="12176" y="18601"/>
                </a:moveTo>
                <a:cubicBezTo>
                  <a:pt x="12145" y="18597"/>
                  <a:pt x="12126" y="18917"/>
                  <a:pt x="12126" y="19542"/>
                </a:cubicBezTo>
                <a:cubicBezTo>
                  <a:pt x="12126" y="20448"/>
                  <a:pt x="12165" y="20774"/>
                  <a:pt x="12201" y="20169"/>
                </a:cubicBezTo>
                <a:cubicBezTo>
                  <a:pt x="12205" y="20111"/>
                  <a:pt x="12210" y="20066"/>
                  <a:pt x="12216" y="20033"/>
                </a:cubicBezTo>
                <a:cubicBezTo>
                  <a:pt x="12220" y="19983"/>
                  <a:pt x="12224" y="19969"/>
                  <a:pt x="12231" y="19978"/>
                </a:cubicBezTo>
                <a:cubicBezTo>
                  <a:pt x="12257" y="19931"/>
                  <a:pt x="12290" y="20037"/>
                  <a:pt x="12290" y="20265"/>
                </a:cubicBezTo>
                <a:cubicBezTo>
                  <a:pt x="12290" y="20378"/>
                  <a:pt x="12309" y="20469"/>
                  <a:pt x="12336" y="20469"/>
                </a:cubicBezTo>
                <a:cubicBezTo>
                  <a:pt x="12362" y="20469"/>
                  <a:pt x="12386" y="20378"/>
                  <a:pt x="12386" y="20265"/>
                </a:cubicBezTo>
                <a:cubicBezTo>
                  <a:pt x="12386" y="20080"/>
                  <a:pt x="12405" y="19986"/>
                  <a:pt x="12426" y="19978"/>
                </a:cubicBezTo>
                <a:cubicBezTo>
                  <a:pt x="12455" y="19747"/>
                  <a:pt x="12476" y="19823"/>
                  <a:pt x="12487" y="20251"/>
                </a:cubicBezTo>
                <a:cubicBezTo>
                  <a:pt x="12489" y="20330"/>
                  <a:pt x="12492" y="20368"/>
                  <a:pt x="12494" y="20415"/>
                </a:cubicBezTo>
                <a:cubicBezTo>
                  <a:pt x="12522" y="20607"/>
                  <a:pt x="12546" y="20263"/>
                  <a:pt x="12546" y="19542"/>
                </a:cubicBezTo>
                <a:cubicBezTo>
                  <a:pt x="12546" y="18804"/>
                  <a:pt x="12536" y="18601"/>
                  <a:pt x="12497" y="18601"/>
                </a:cubicBezTo>
                <a:cubicBezTo>
                  <a:pt x="12468" y="18601"/>
                  <a:pt x="12440" y="18788"/>
                  <a:pt x="12429" y="19037"/>
                </a:cubicBezTo>
                <a:cubicBezTo>
                  <a:pt x="12418" y="19271"/>
                  <a:pt x="12389" y="19532"/>
                  <a:pt x="12364" y="19624"/>
                </a:cubicBezTo>
                <a:cubicBezTo>
                  <a:pt x="12355" y="19675"/>
                  <a:pt x="12347" y="19688"/>
                  <a:pt x="12339" y="19678"/>
                </a:cubicBezTo>
                <a:cubicBezTo>
                  <a:pt x="12316" y="19693"/>
                  <a:pt x="12298" y="19565"/>
                  <a:pt x="12265" y="19201"/>
                </a:cubicBezTo>
                <a:cubicBezTo>
                  <a:pt x="12230" y="18800"/>
                  <a:pt x="12200" y="18604"/>
                  <a:pt x="12176" y="18601"/>
                </a:cubicBezTo>
                <a:close/>
                <a:moveTo>
                  <a:pt x="12685" y="18601"/>
                </a:moveTo>
                <a:lnTo>
                  <a:pt x="12669" y="19433"/>
                </a:lnTo>
                <a:cubicBezTo>
                  <a:pt x="12660" y="19885"/>
                  <a:pt x="12658" y="20301"/>
                  <a:pt x="12666" y="20360"/>
                </a:cubicBezTo>
                <a:cubicBezTo>
                  <a:pt x="12687" y="20517"/>
                  <a:pt x="12969" y="20492"/>
                  <a:pt x="12969" y="20333"/>
                </a:cubicBezTo>
                <a:cubicBezTo>
                  <a:pt x="12969" y="20296"/>
                  <a:pt x="12952" y="20256"/>
                  <a:pt x="12929" y="20224"/>
                </a:cubicBezTo>
                <a:cubicBezTo>
                  <a:pt x="12911" y="20214"/>
                  <a:pt x="12896" y="20202"/>
                  <a:pt x="12867" y="20197"/>
                </a:cubicBezTo>
                <a:lnTo>
                  <a:pt x="12747" y="20183"/>
                </a:lnTo>
                <a:lnTo>
                  <a:pt x="12747" y="20033"/>
                </a:lnTo>
                <a:cubicBezTo>
                  <a:pt x="12718" y="19952"/>
                  <a:pt x="12718" y="19852"/>
                  <a:pt x="12747" y="19760"/>
                </a:cubicBezTo>
                <a:lnTo>
                  <a:pt x="12747" y="19747"/>
                </a:lnTo>
                <a:lnTo>
                  <a:pt x="12750" y="19747"/>
                </a:lnTo>
                <a:cubicBezTo>
                  <a:pt x="12772" y="19686"/>
                  <a:pt x="12807" y="19629"/>
                  <a:pt x="12854" y="19597"/>
                </a:cubicBezTo>
                <a:lnTo>
                  <a:pt x="12966" y="19515"/>
                </a:lnTo>
                <a:cubicBezTo>
                  <a:pt x="12966" y="19509"/>
                  <a:pt x="12966" y="19506"/>
                  <a:pt x="12966" y="19501"/>
                </a:cubicBezTo>
                <a:lnTo>
                  <a:pt x="12864" y="19487"/>
                </a:lnTo>
                <a:cubicBezTo>
                  <a:pt x="12799" y="19476"/>
                  <a:pt x="12737" y="19406"/>
                  <a:pt x="12725" y="19324"/>
                </a:cubicBezTo>
                <a:cubicBezTo>
                  <a:pt x="12692" y="19085"/>
                  <a:pt x="12770" y="18772"/>
                  <a:pt x="12882" y="18710"/>
                </a:cubicBezTo>
                <a:cubicBezTo>
                  <a:pt x="12960" y="18667"/>
                  <a:pt x="12951" y="18646"/>
                  <a:pt x="12836" y="18628"/>
                </a:cubicBezTo>
                <a:lnTo>
                  <a:pt x="12685" y="18601"/>
                </a:lnTo>
                <a:close/>
                <a:moveTo>
                  <a:pt x="13098" y="18601"/>
                </a:moveTo>
                <a:lnTo>
                  <a:pt x="13098" y="19542"/>
                </a:lnTo>
                <a:lnTo>
                  <a:pt x="13098" y="20469"/>
                </a:lnTo>
                <a:lnTo>
                  <a:pt x="13225" y="20469"/>
                </a:lnTo>
                <a:cubicBezTo>
                  <a:pt x="13381" y="20469"/>
                  <a:pt x="13439" y="20185"/>
                  <a:pt x="13434" y="19433"/>
                </a:cubicBezTo>
                <a:cubicBezTo>
                  <a:pt x="13430" y="18774"/>
                  <a:pt x="13388" y="18618"/>
                  <a:pt x="13219" y="18615"/>
                </a:cubicBezTo>
                <a:lnTo>
                  <a:pt x="13098" y="18601"/>
                </a:lnTo>
                <a:close/>
                <a:moveTo>
                  <a:pt x="13592" y="18601"/>
                </a:moveTo>
                <a:cubicBezTo>
                  <a:pt x="13571" y="18602"/>
                  <a:pt x="13556" y="19004"/>
                  <a:pt x="13552" y="19419"/>
                </a:cubicBezTo>
                <a:cubicBezTo>
                  <a:pt x="13552" y="19431"/>
                  <a:pt x="13552" y="19435"/>
                  <a:pt x="13552" y="19447"/>
                </a:cubicBezTo>
                <a:cubicBezTo>
                  <a:pt x="13548" y="19858"/>
                  <a:pt x="13555" y="20285"/>
                  <a:pt x="13576" y="20374"/>
                </a:cubicBezTo>
                <a:cubicBezTo>
                  <a:pt x="13614" y="20542"/>
                  <a:pt x="13623" y="20362"/>
                  <a:pt x="13629" y="19474"/>
                </a:cubicBezTo>
                <a:cubicBezTo>
                  <a:pt x="13632" y="18861"/>
                  <a:pt x="13621" y="18601"/>
                  <a:pt x="13592" y="18601"/>
                </a:cubicBezTo>
                <a:close/>
                <a:moveTo>
                  <a:pt x="14690" y="18601"/>
                </a:moveTo>
                <a:cubicBezTo>
                  <a:pt x="14662" y="18601"/>
                  <a:pt x="14627" y="20303"/>
                  <a:pt x="14653" y="20415"/>
                </a:cubicBezTo>
                <a:cubicBezTo>
                  <a:pt x="14683" y="20546"/>
                  <a:pt x="14915" y="20462"/>
                  <a:pt x="14915" y="20319"/>
                </a:cubicBezTo>
                <a:cubicBezTo>
                  <a:pt x="14915" y="20310"/>
                  <a:pt x="14914" y="20300"/>
                  <a:pt x="14912" y="20292"/>
                </a:cubicBezTo>
                <a:cubicBezTo>
                  <a:pt x="14911" y="20287"/>
                  <a:pt x="14908" y="20270"/>
                  <a:pt x="14906" y="20265"/>
                </a:cubicBezTo>
                <a:cubicBezTo>
                  <a:pt x="14903" y="20260"/>
                  <a:pt x="14900" y="20269"/>
                  <a:pt x="14897" y="20265"/>
                </a:cubicBezTo>
                <a:cubicBezTo>
                  <a:pt x="14892" y="20260"/>
                  <a:pt x="14887" y="20255"/>
                  <a:pt x="14881" y="20251"/>
                </a:cubicBezTo>
                <a:cubicBezTo>
                  <a:pt x="14870" y="20244"/>
                  <a:pt x="14858" y="20242"/>
                  <a:pt x="14841" y="20237"/>
                </a:cubicBezTo>
                <a:cubicBezTo>
                  <a:pt x="14830" y="20234"/>
                  <a:pt x="14820" y="20217"/>
                  <a:pt x="14810" y="20210"/>
                </a:cubicBezTo>
                <a:cubicBezTo>
                  <a:pt x="14789" y="20219"/>
                  <a:pt x="14773" y="20224"/>
                  <a:pt x="14761" y="20197"/>
                </a:cubicBezTo>
                <a:lnTo>
                  <a:pt x="14724" y="20183"/>
                </a:lnTo>
                <a:lnTo>
                  <a:pt x="14721" y="19419"/>
                </a:lnTo>
                <a:cubicBezTo>
                  <a:pt x="14720" y="19266"/>
                  <a:pt x="14717" y="19158"/>
                  <a:pt x="14715" y="19051"/>
                </a:cubicBezTo>
                <a:cubicBezTo>
                  <a:pt x="14708" y="18806"/>
                  <a:pt x="14700" y="18601"/>
                  <a:pt x="14690" y="18601"/>
                </a:cubicBezTo>
                <a:close/>
                <a:moveTo>
                  <a:pt x="15335" y="18601"/>
                </a:moveTo>
                <a:cubicBezTo>
                  <a:pt x="15192" y="18601"/>
                  <a:pt x="15122" y="19488"/>
                  <a:pt x="15208" y="20197"/>
                </a:cubicBezTo>
                <a:cubicBezTo>
                  <a:pt x="15260" y="20626"/>
                  <a:pt x="15529" y="20546"/>
                  <a:pt x="15529" y="20101"/>
                </a:cubicBezTo>
                <a:cubicBezTo>
                  <a:pt x="15529" y="19871"/>
                  <a:pt x="15504" y="19866"/>
                  <a:pt x="15449" y="20060"/>
                </a:cubicBezTo>
                <a:cubicBezTo>
                  <a:pt x="15441" y="20105"/>
                  <a:pt x="15432" y="20134"/>
                  <a:pt x="15421" y="20156"/>
                </a:cubicBezTo>
                <a:cubicBezTo>
                  <a:pt x="15380" y="20312"/>
                  <a:pt x="15362" y="20328"/>
                  <a:pt x="15325" y="20197"/>
                </a:cubicBezTo>
                <a:cubicBezTo>
                  <a:pt x="15325" y="20196"/>
                  <a:pt x="15325" y="20183"/>
                  <a:pt x="15325" y="20183"/>
                </a:cubicBezTo>
                <a:cubicBezTo>
                  <a:pt x="15310" y="20157"/>
                  <a:pt x="15297" y="20118"/>
                  <a:pt x="15285" y="20060"/>
                </a:cubicBezTo>
                <a:cubicBezTo>
                  <a:pt x="15275" y="20010"/>
                  <a:pt x="15266" y="19943"/>
                  <a:pt x="15261" y="19869"/>
                </a:cubicBezTo>
                <a:cubicBezTo>
                  <a:pt x="15230" y="19625"/>
                  <a:pt x="15235" y="19337"/>
                  <a:pt x="15273" y="19024"/>
                </a:cubicBezTo>
                <a:cubicBezTo>
                  <a:pt x="15313" y="18696"/>
                  <a:pt x="15429" y="18663"/>
                  <a:pt x="15455" y="18969"/>
                </a:cubicBezTo>
                <a:cubicBezTo>
                  <a:pt x="15479" y="19239"/>
                  <a:pt x="15529" y="19248"/>
                  <a:pt x="15529" y="18983"/>
                </a:cubicBezTo>
                <a:cubicBezTo>
                  <a:pt x="15529" y="18743"/>
                  <a:pt x="15461" y="18601"/>
                  <a:pt x="15335" y="18601"/>
                </a:cubicBezTo>
                <a:close/>
                <a:moveTo>
                  <a:pt x="15838" y="18601"/>
                </a:moveTo>
                <a:cubicBezTo>
                  <a:pt x="15656" y="18601"/>
                  <a:pt x="15570" y="19462"/>
                  <a:pt x="15680" y="20156"/>
                </a:cubicBezTo>
                <a:cubicBezTo>
                  <a:pt x="15715" y="20378"/>
                  <a:pt x="15762" y="20469"/>
                  <a:pt x="15838" y="20469"/>
                </a:cubicBezTo>
                <a:cubicBezTo>
                  <a:pt x="16021" y="20469"/>
                  <a:pt x="16108" y="19622"/>
                  <a:pt x="15998" y="18928"/>
                </a:cubicBezTo>
                <a:cubicBezTo>
                  <a:pt x="15963" y="18706"/>
                  <a:pt x="15915" y="18601"/>
                  <a:pt x="15838" y="18601"/>
                </a:cubicBezTo>
                <a:close/>
                <a:moveTo>
                  <a:pt x="16893" y="18601"/>
                </a:moveTo>
                <a:lnTo>
                  <a:pt x="16893" y="19542"/>
                </a:lnTo>
                <a:lnTo>
                  <a:pt x="16893" y="20469"/>
                </a:lnTo>
                <a:lnTo>
                  <a:pt x="17038" y="20469"/>
                </a:lnTo>
                <a:cubicBezTo>
                  <a:pt x="17175" y="20469"/>
                  <a:pt x="17214" y="20320"/>
                  <a:pt x="17146" y="20224"/>
                </a:cubicBezTo>
                <a:cubicBezTo>
                  <a:pt x="17129" y="20220"/>
                  <a:pt x="17108" y="20224"/>
                  <a:pt x="17081" y="20224"/>
                </a:cubicBezTo>
                <a:cubicBezTo>
                  <a:pt x="17078" y="20224"/>
                  <a:pt x="17078" y="20210"/>
                  <a:pt x="17075" y="20210"/>
                </a:cubicBezTo>
                <a:cubicBezTo>
                  <a:pt x="17044" y="20209"/>
                  <a:pt x="17022" y="20208"/>
                  <a:pt x="17007" y="20197"/>
                </a:cubicBezTo>
                <a:cubicBezTo>
                  <a:pt x="16975" y="20182"/>
                  <a:pt x="16953" y="20161"/>
                  <a:pt x="16948" y="20101"/>
                </a:cubicBezTo>
                <a:cubicBezTo>
                  <a:pt x="16944" y="20054"/>
                  <a:pt x="16945" y="20016"/>
                  <a:pt x="16945" y="19978"/>
                </a:cubicBezTo>
                <a:cubicBezTo>
                  <a:pt x="16923" y="19842"/>
                  <a:pt x="16964" y="19675"/>
                  <a:pt x="17071" y="19624"/>
                </a:cubicBezTo>
                <a:lnTo>
                  <a:pt x="17186" y="19569"/>
                </a:lnTo>
                <a:cubicBezTo>
                  <a:pt x="17186" y="19564"/>
                  <a:pt x="17186" y="19561"/>
                  <a:pt x="17186" y="19556"/>
                </a:cubicBezTo>
                <a:lnTo>
                  <a:pt x="17071" y="19474"/>
                </a:lnTo>
                <a:cubicBezTo>
                  <a:pt x="17031" y="19449"/>
                  <a:pt x="17005" y="19415"/>
                  <a:pt x="16985" y="19378"/>
                </a:cubicBezTo>
                <a:lnTo>
                  <a:pt x="16951" y="19378"/>
                </a:lnTo>
                <a:lnTo>
                  <a:pt x="16951" y="19296"/>
                </a:lnTo>
                <a:cubicBezTo>
                  <a:pt x="16950" y="19286"/>
                  <a:pt x="16952" y="19267"/>
                  <a:pt x="16951" y="19256"/>
                </a:cubicBezTo>
                <a:cubicBezTo>
                  <a:pt x="16946" y="19214"/>
                  <a:pt x="16942" y="19166"/>
                  <a:pt x="16942" y="19106"/>
                </a:cubicBezTo>
                <a:cubicBezTo>
                  <a:pt x="16942" y="19036"/>
                  <a:pt x="16944" y="18988"/>
                  <a:pt x="16951" y="18942"/>
                </a:cubicBezTo>
                <a:cubicBezTo>
                  <a:pt x="16966" y="18840"/>
                  <a:pt x="17001" y="18784"/>
                  <a:pt x="17071" y="18737"/>
                </a:cubicBezTo>
                <a:lnTo>
                  <a:pt x="17198" y="18656"/>
                </a:lnTo>
                <a:lnTo>
                  <a:pt x="17047" y="18628"/>
                </a:lnTo>
                <a:lnTo>
                  <a:pt x="16893" y="18601"/>
                </a:lnTo>
                <a:close/>
                <a:moveTo>
                  <a:pt x="17803" y="18601"/>
                </a:moveTo>
                <a:lnTo>
                  <a:pt x="17799" y="18642"/>
                </a:lnTo>
                <a:lnTo>
                  <a:pt x="17799" y="19515"/>
                </a:lnTo>
                <a:cubicBezTo>
                  <a:pt x="17799" y="19997"/>
                  <a:pt x="17804" y="20373"/>
                  <a:pt x="17809" y="20469"/>
                </a:cubicBezTo>
                <a:lnTo>
                  <a:pt x="17963" y="20469"/>
                </a:lnTo>
                <a:cubicBezTo>
                  <a:pt x="18102" y="20469"/>
                  <a:pt x="18150" y="20334"/>
                  <a:pt x="18096" y="20237"/>
                </a:cubicBezTo>
                <a:cubicBezTo>
                  <a:pt x="18075" y="20220"/>
                  <a:pt x="18052" y="20204"/>
                  <a:pt x="18012" y="20197"/>
                </a:cubicBezTo>
                <a:lnTo>
                  <a:pt x="17892" y="20183"/>
                </a:lnTo>
                <a:lnTo>
                  <a:pt x="17892" y="20142"/>
                </a:lnTo>
                <a:lnTo>
                  <a:pt x="17889" y="20142"/>
                </a:lnTo>
                <a:lnTo>
                  <a:pt x="17892" y="20019"/>
                </a:lnTo>
                <a:lnTo>
                  <a:pt x="17892" y="19992"/>
                </a:lnTo>
                <a:cubicBezTo>
                  <a:pt x="17858" y="19854"/>
                  <a:pt x="17890" y="19679"/>
                  <a:pt x="17994" y="19624"/>
                </a:cubicBezTo>
                <a:lnTo>
                  <a:pt x="18108" y="19556"/>
                </a:lnTo>
                <a:lnTo>
                  <a:pt x="17994" y="19474"/>
                </a:lnTo>
                <a:cubicBezTo>
                  <a:pt x="17966" y="19454"/>
                  <a:pt x="17948" y="19436"/>
                  <a:pt x="17932" y="19406"/>
                </a:cubicBezTo>
                <a:cubicBezTo>
                  <a:pt x="17920" y="19401"/>
                  <a:pt x="17909" y="19389"/>
                  <a:pt x="17901" y="19378"/>
                </a:cubicBezTo>
                <a:lnTo>
                  <a:pt x="17892" y="19378"/>
                </a:lnTo>
                <a:lnTo>
                  <a:pt x="17892" y="19365"/>
                </a:lnTo>
                <a:cubicBezTo>
                  <a:pt x="17866" y="19314"/>
                  <a:pt x="17866" y="19216"/>
                  <a:pt x="17883" y="19024"/>
                </a:cubicBezTo>
                <a:cubicBezTo>
                  <a:pt x="17884" y="19011"/>
                  <a:pt x="17885" y="19008"/>
                  <a:pt x="17886" y="18996"/>
                </a:cubicBezTo>
                <a:cubicBezTo>
                  <a:pt x="17887" y="18980"/>
                  <a:pt x="17890" y="18957"/>
                  <a:pt x="17892" y="18942"/>
                </a:cubicBezTo>
                <a:cubicBezTo>
                  <a:pt x="17895" y="18920"/>
                  <a:pt x="17897" y="18901"/>
                  <a:pt x="17901" y="18887"/>
                </a:cubicBezTo>
                <a:cubicBezTo>
                  <a:pt x="17918" y="18816"/>
                  <a:pt x="17946" y="18774"/>
                  <a:pt x="17994" y="18737"/>
                </a:cubicBezTo>
                <a:cubicBezTo>
                  <a:pt x="18100" y="18653"/>
                  <a:pt x="18099" y="18645"/>
                  <a:pt x="17954" y="18628"/>
                </a:cubicBezTo>
                <a:lnTo>
                  <a:pt x="17803" y="18601"/>
                </a:lnTo>
                <a:close/>
                <a:moveTo>
                  <a:pt x="19080" y="18601"/>
                </a:moveTo>
                <a:cubicBezTo>
                  <a:pt x="18898" y="18601"/>
                  <a:pt x="18809" y="19462"/>
                  <a:pt x="18919" y="20156"/>
                </a:cubicBezTo>
                <a:cubicBezTo>
                  <a:pt x="18954" y="20378"/>
                  <a:pt x="19003" y="20469"/>
                  <a:pt x="19080" y="20469"/>
                </a:cubicBezTo>
                <a:cubicBezTo>
                  <a:pt x="19262" y="20469"/>
                  <a:pt x="19350" y="19622"/>
                  <a:pt x="19240" y="18928"/>
                </a:cubicBezTo>
                <a:cubicBezTo>
                  <a:pt x="19204" y="18706"/>
                  <a:pt x="19156" y="18601"/>
                  <a:pt x="19080" y="18601"/>
                </a:cubicBezTo>
                <a:close/>
                <a:moveTo>
                  <a:pt x="19839" y="18601"/>
                </a:moveTo>
                <a:cubicBezTo>
                  <a:pt x="19830" y="18632"/>
                  <a:pt x="19824" y="18681"/>
                  <a:pt x="19820" y="18751"/>
                </a:cubicBezTo>
                <a:lnTo>
                  <a:pt x="19817" y="19487"/>
                </a:lnTo>
                <a:cubicBezTo>
                  <a:pt x="19816" y="19695"/>
                  <a:pt x="19817" y="19879"/>
                  <a:pt x="19817" y="20047"/>
                </a:cubicBezTo>
                <a:cubicBezTo>
                  <a:pt x="19823" y="20299"/>
                  <a:pt x="19831" y="20469"/>
                  <a:pt x="19842" y="20469"/>
                </a:cubicBezTo>
                <a:cubicBezTo>
                  <a:pt x="19860" y="20469"/>
                  <a:pt x="19876" y="20343"/>
                  <a:pt x="19876" y="20183"/>
                </a:cubicBezTo>
                <a:cubicBezTo>
                  <a:pt x="19876" y="20034"/>
                  <a:pt x="19879" y="19949"/>
                  <a:pt x="19903" y="19883"/>
                </a:cubicBezTo>
                <a:lnTo>
                  <a:pt x="19903" y="19815"/>
                </a:lnTo>
                <a:lnTo>
                  <a:pt x="19947" y="19801"/>
                </a:lnTo>
                <a:cubicBezTo>
                  <a:pt x="19972" y="19768"/>
                  <a:pt x="20004" y="19735"/>
                  <a:pt x="20048" y="19692"/>
                </a:cubicBezTo>
                <a:cubicBezTo>
                  <a:pt x="20128" y="19615"/>
                  <a:pt x="20138" y="19536"/>
                  <a:pt x="20129" y="19133"/>
                </a:cubicBezTo>
                <a:cubicBezTo>
                  <a:pt x="20119" y="18693"/>
                  <a:pt x="20112" y="18684"/>
                  <a:pt x="19965" y="18642"/>
                </a:cubicBezTo>
                <a:lnTo>
                  <a:pt x="19839" y="18601"/>
                </a:lnTo>
                <a:close/>
                <a:moveTo>
                  <a:pt x="20298" y="18601"/>
                </a:moveTo>
                <a:cubicBezTo>
                  <a:pt x="20279" y="18601"/>
                  <a:pt x="20264" y="19017"/>
                  <a:pt x="20264" y="19542"/>
                </a:cubicBezTo>
                <a:cubicBezTo>
                  <a:pt x="20264" y="20067"/>
                  <a:pt x="20279" y="20469"/>
                  <a:pt x="20298" y="20469"/>
                </a:cubicBezTo>
                <a:cubicBezTo>
                  <a:pt x="20316" y="20469"/>
                  <a:pt x="20329" y="20067"/>
                  <a:pt x="20329" y="19542"/>
                </a:cubicBezTo>
                <a:cubicBezTo>
                  <a:pt x="20329" y="19017"/>
                  <a:pt x="20316" y="18601"/>
                  <a:pt x="20298" y="18601"/>
                </a:cubicBezTo>
                <a:close/>
                <a:moveTo>
                  <a:pt x="7724" y="18628"/>
                </a:moveTo>
                <a:cubicBezTo>
                  <a:pt x="7661" y="18645"/>
                  <a:pt x="7653" y="18730"/>
                  <a:pt x="7638" y="19051"/>
                </a:cubicBezTo>
                <a:cubicBezTo>
                  <a:pt x="7628" y="19282"/>
                  <a:pt x="7621" y="19659"/>
                  <a:pt x="7620" y="19924"/>
                </a:cubicBezTo>
                <a:cubicBezTo>
                  <a:pt x="7618" y="20151"/>
                  <a:pt x="7621" y="20389"/>
                  <a:pt x="7629" y="20456"/>
                </a:cubicBezTo>
                <a:cubicBezTo>
                  <a:pt x="7629" y="20462"/>
                  <a:pt x="7631" y="20464"/>
                  <a:pt x="7632" y="20469"/>
                </a:cubicBezTo>
                <a:lnTo>
                  <a:pt x="7780" y="20469"/>
                </a:lnTo>
                <a:cubicBezTo>
                  <a:pt x="7923" y="20469"/>
                  <a:pt x="7979" y="20322"/>
                  <a:pt x="7913" y="20224"/>
                </a:cubicBezTo>
                <a:cubicBezTo>
                  <a:pt x="7899" y="20222"/>
                  <a:pt x="7882" y="20224"/>
                  <a:pt x="7860" y="20224"/>
                </a:cubicBezTo>
                <a:cubicBezTo>
                  <a:pt x="7814" y="20224"/>
                  <a:pt x="7786" y="20204"/>
                  <a:pt x="7765" y="20183"/>
                </a:cubicBezTo>
                <a:lnTo>
                  <a:pt x="7734" y="20183"/>
                </a:lnTo>
                <a:lnTo>
                  <a:pt x="7734" y="20142"/>
                </a:lnTo>
                <a:lnTo>
                  <a:pt x="7731" y="20142"/>
                </a:lnTo>
                <a:lnTo>
                  <a:pt x="7731" y="20115"/>
                </a:lnTo>
                <a:cubicBezTo>
                  <a:pt x="7729" y="20108"/>
                  <a:pt x="7726" y="20109"/>
                  <a:pt x="7724" y="20101"/>
                </a:cubicBezTo>
                <a:cubicBezTo>
                  <a:pt x="7703" y="19989"/>
                  <a:pt x="7709" y="19907"/>
                  <a:pt x="7731" y="19842"/>
                </a:cubicBezTo>
                <a:lnTo>
                  <a:pt x="7731" y="19801"/>
                </a:lnTo>
                <a:lnTo>
                  <a:pt x="7743" y="19801"/>
                </a:lnTo>
                <a:cubicBezTo>
                  <a:pt x="7746" y="19788"/>
                  <a:pt x="7748" y="19766"/>
                  <a:pt x="7752" y="19760"/>
                </a:cubicBezTo>
                <a:cubicBezTo>
                  <a:pt x="7770" y="19691"/>
                  <a:pt x="7802" y="19631"/>
                  <a:pt x="7848" y="19597"/>
                </a:cubicBezTo>
                <a:lnTo>
                  <a:pt x="7937" y="19528"/>
                </a:lnTo>
                <a:cubicBezTo>
                  <a:pt x="7937" y="19520"/>
                  <a:pt x="7938" y="19522"/>
                  <a:pt x="7937" y="19515"/>
                </a:cubicBezTo>
                <a:cubicBezTo>
                  <a:pt x="7936" y="19513"/>
                  <a:pt x="7935" y="19503"/>
                  <a:pt x="7934" y="19501"/>
                </a:cubicBezTo>
                <a:lnTo>
                  <a:pt x="7848" y="19460"/>
                </a:lnTo>
                <a:cubicBezTo>
                  <a:pt x="7818" y="19444"/>
                  <a:pt x="7797" y="19419"/>
                  <a:pt x="7780" y="19392"/>
                </a:cubicBezTo>
                <a:cubicBezTo>
                  <a:pt x="7777" y="19390"/>
                  <a:pt x="7774" y="19380"/>
                  <a:pt x="7771" y="19378"/>
                </a:cubicBezTo>
                <a:cubicBezTo>
                  <a:pt x="7761" y="19374"/>
                  <a:pt x="7756" y="19371"/>
                  <a:pt x="7749" y="19365"/>
                </a:cubicBezTo>
                <a:lnTo>
                  <a:pt x="7731" y="19365"/>
                </a:lnTo>
                <a:lnTo>
                  <a:pt x="7731" y="19337"/>
                </a:lnTo>
                <a:cubicBezTo>
                  <a:pt x="7719" y="19311"/>
                  <a:pt x="7714" y="19283"/>
                  <a:pt x="7712" y="19215"/>
                </a:cubicBezTo>
                <a:cubicBezTo>
                  <a:pt x="7708" y="19086"/>
                  <a:pt x="7715" y="18997"/>
                  <a:pt x="7731" y="18942"/>
                </a:cubicBezTo>
                <a:cubicBezTo>
                  <a:pt x="7738" y="18916"/>
                  <a:pt x="7746" y="18884"/>
                  <a:pt x="7758" y="18874"/>
                </a:cubicBezTo>
                <a:cubicBezTo>
                  <a:pt x="7775" y="18810"/>
                  <a:pt x="7803" y="18771"/>
                  <a:pt x="7848" y="18737"/>
                </a:cubicBezTo>
                <a:cubicBezTo>
                  <a:pt x="7956" y="18652"/>
                  <a:pt x="7954" y="18646"/>
                  <a:pt x="7811" y="18628"/>
                </a:cubicBezTo>
                <a:cubicBezTo>
                  <a:pt x="7775" y="18623"/>
                  <a:pt x="7745" y="18622"/>
                  <a:pt x="7724" y="18628"/>
                </a:cubicBezTo>
                <a:close/>
                <a:moveTo>
                  <a:pt x="16183" y="18628"/>
                </a:moveTo>
                <a:cubicBezTo>
                  <a:pt x="16165" y="18596"/>
                  <a:pt x="16146" y="18918"/>
                  <a:pt x="16146" y="19542"/>
                </a:cubicBezTo>
                <a:lnTo>
                  <a:pt x="16146" y="20469"/>
                </a:lnTo>
                <a:lnTo>
                  <a:pt x="16276" y="20469"/>
                </a:lnTo>
                <a:cubicBezTo>
                  <a:pt x="16377" y="20469"/>
                  <a:pt x="16423" y="20360"/>
                  <a:pt x="16396" y="20265"/>
                </a:cubicBezTo>
                <a:cubicBezTo>
                  <a:pt x="16381" y="20248"/>
                  <a:pt x="16359" y="20237"/>
                  <a:pt x="16325" y="20224"/>
                </a:cubicBezTo>
                <a:lnTo>
                  <a:pt x="16226" y="20183"/>
                </a:lnTo>
                <a:lnTo>
                  <a:pt x="16223" y="19665"/>
                </a:lnTo>
                <a:cubicBezTo>
                  <a:pt x="16221" y="19577"/>
                  <a:pt x="16219" y="19492"/>
                  <a:pt x="16217" y="19365"/>
                </a:cubicBezTo>
                <a:cubicBezTo>
                  <a:pt x="16211" y="18895"/>
                  <a:pt x="16197" y="18653"/>
                  <a:pt x="16183" y="18628"/>
                </a:cubicBezTo>
                <a:close/>
                <a:moveTo>
                  <a:pt x="16538" y="18628"/>
                </a:moveTo>
                <a:cubicBezTo>
                  <a:pt x="16520" y="18596"/>
                  <a:pt x="16504" y="18918"/>
                  <a:pt x="16504" y="19542"/>
                </a:cubicBezTo>
                <a:lnTo>
                  <a:pt x="16504" y="20278"/>
                </a:lnTo>
                <a:cubicBezTo>
                  <a:pt x="16505" y="20374"/>
                  <a:pt x="16505" y="20437"/>
                  <a:pt x="16507" y="20469"/>
                </a:cubicBezTo>
                <a:lnTo>
                  <a:pt x="16633" y="20469"/>
                </a:lnTo>
                <a:cubicBezTo>
                  <a:pt x="16743" y="20469"/>
                  <a:pt x="16786" y="20335"/>
                  <a:pt x="16741" y="20237"/>
                </a:cubicBezTo>
                <a:cubicBezTo>
                  <a:pt x="16729" y="20230"/>
                  <a:pt x="16717" y="20224"/>
                  <a:pt x="16698" y="20224"/>
                </a:cubicBezTo>
                <a:cubicBezTo>
                  <a:pt x="16673" y="20224"/>
                  <a:pt x="16651" y="20201"/>
                  <a:pt x="16633" y="20183"/>
                </a:cubicBezTo>
                <a:lnTo>
                  <a:pt x="16606" y="20183"/>
                </a:lnTo>
                <a:lnTo>
                  <a:pt x="16606" y="20128"/>
                </a:lnTo>
                <a:cubicBezTo>
                  <a:pt x="16604" y="20122"/>
                  <a:pt x="16600" y="20122"/>
                  <a:pt x="16599" y="20115"/>
                </a:cubicBezTo>
                <a:cubicBezTo>
                  <a:pt x="16594" y="20086"/>
                  <a:pt x="16590" y="19997"/>
                  <a:pt x="16587" y="19869"/>
                </a:cubicBezTo>
                <a:cubicBezTo>
                  <a:pt x="16581" y="19756"/>
                  <a:pt x="16578" y="19605"/>
                  <a:pt x="16575" y="19365"/>
                </a:cubicBezTo>
                <a:cubicBezTo>
                  <a:pt x="16568" y="18895"/>
                  <a:pt x="16553" y="18653"/>
                  <a:pt x="16538" y="18628"/>
                </a:cubicBezTo>
                <a:close/>
                <a:moveTo>
                  <a:pt x="20588" y="18628"/>
                </a:moveTo>
                <a:cubicBezTo>
                  <a:pt x="20450" y="18628"/>
                  <a:pt x="20426" y="18651"/>
                  <a:pt x="20483" y="18751"/>
                </a:cubicBezTo>
                <a:cubicBezTo>
                  <a:pt x="20517" y="18812"/>
                  <a:pt x="20535" y="18884"/>
                  <a:pt x="20545" y="19037"/>
                </a:cubicBezTo>
                <a:cubicBezTo>
                  <a:pt x="20549" y="19085"/>
                  <a:pt x="20550" y="19147"/>
                  <a:pt x="20551" y="19228"/>
                </a:cubicBezTo>
                <a:cubicBezTo>
                  <a:pt x="20554" y="19343"/>
                  <a:pt x="20554" y="19489"/>
                  <a:pt x="20554" y="19678"/>
                </a:cubicBezTo>
                <a:cubicBezTo>
                  <a:pt x="20554" y="20113"/>
                  <a:pt x="20570" y="20469"/>
                  <a:pt x="20588" y="20469"/>
                </a:cubicBezTo>
                <a:cubicBezTo>
                  <a:pt x="20606" y="20469"/>
                  <a:pt x="20622" y="20113"/>
                  <a:pt x="20622" y="19678"/>
                </a:cubicBezTo>
                <a:cubicBezTo>
                  <a:pt x="20622" y="18991"/>
                  <a:pt x="20630" y="18864"/>
                  <a:pt x="20693" y="18751"/>
                </a:cubicBezTo>
                <a:cubicBezTo>
                  <a:pt x="20750" y="18651"/>
                  <a:pt x="20727" y="18628"/>
                  <a:pt x="20588" y="18628"/>
                </a:cubicBezTo>
                <a:close/>
                <a:moveTo>
                  <a:pt x="14357" y="18642"/>
                </a:moveTo>
                <a:cubicBezTo>
                  <a:pt x="14337" y="18672"/>
                  <a:pt x="14287" y="19096"/>
                  <a:pt x="14246" y="19583"/>
                </a:cubicBezTo>
                <a:cubicBezTo>
                  <a:pt x="14172" y="20451"/>
                  <a:pt x="14177" y="20751"/>
                  <a:pt x="14258" y="20183"/>
                </a:cubicBezTo>
                <a:cubicBezTo>
                  <a:pt x="14310" y="19811"/>
                  <a:pt x="14411" y="19815"/>
                  <a:pt x="14471" y="20197"/>
                </a:cubicBezTo>
                <a:cubicBezTo>
                  <a:pt x="14498" y="20363"/>
                  <a:pt x="14534" y="20461"/>
                  <a:pt x="14551" y="20415"/>
                </a:cubicBezTo>
                <a:cubicBezTo>
                  <a:pt x="14592" y="20302"/>
                  <a:pt x="14404" y="18574"/>
                  <a:pt x="14357" y="18642"/>
                </a:cubicBezTo>
                <a:close/>
                <a:moveTo>
                  <a:pt x="19536" y="18683"/>
                </a:moveTo>
                <a:cubicBezTo>
                  <a:pt x="19442" y="18683"/>
                  <a:pt x="19390" y="18814"/>
                  <a:pt x="19388" y="19024"/>
                </a:cubicBezTo>
                <a:cubicBezTo>
                  <a:pt x="19388" y="19151"/>
                  <a:pt x="19405" y="19314"/>
                  <a:pt x="19441" y="19487"/>
                </a:cubicBezTo>
                <a:cubicBezTo>
                  <a:pt x="19446" y="19512"/>
                  <a:pt x="19449" y="19521"/>
                  <a:pt x="19453" y="19542"/>
                </a:cubicBezTo>
                <a:cubicBezTo>
                  <a:pt x="19478" y="19603"/>
                  <a:pt x="19504" y="19656"/>
                  <a:pt x="19546" y="19706"/>
                </a:cubicBezTo>
                <a:cubicBezTo>
                  <a:pt x="19613" y="19790"/>
                  <a:pt x="19634" y="19835"/>
                  <a:pt x="19638" y="19937"/>
                </a:cubicBezTo>
                <a:cubicBezTo>
                  <a:pt x="19644" y="19983"/>
                  <a:pt x="19643" y="20037"/>
                  <a:pt x="19638" y="20074"/>
                </a:cubicBezTo>
                <a:cubicBezTo>
                  <a:pt x="19635" y="20167"/>
                  <a:pt x="19622" y="20181"/>
                  <a:pt x="19573" y="20197"/>
                </a:cubicBezTo>
                <a:cubicBezTo>
                  <a:pt x="19534" y="20209"/>
                  <a:pt x="19511" y="20201"/>
                  <a:pt x="19493" y="20142"/>
                </a:cubicBezTo>
                <a:cubicBezTo>
                  <a:pt x="19481" y="20121"/>
                  <a:pt x="19473" y="20100"/>
                  <a:pt x="19471" y="20060"/>
                </a:cubicBezTo>
                <a:cubicBezTo>
                  <a:pt x="19471" y="20057"/>
                  <a:pt x="19472" y="20049"/>
                  <a:pt x="19471" y="20047"/>
                </a:cubicBezTo>
                <a:cubicBezTo>
                  <a:pt x="19471" y="20042"/>
                  <a:pt x="19472" y="20038"/>
                  <a:pt x="19471" y="20033"/>
                </a:cubicBezTo>
                <a:cubicBezTo>
                  <a:pt x="19456" y="19947"/>
                  <a:pt x="19431" y="19890"/>
                  <a:pt x="19413" y="19869"/>
                </a:cubicBezTo>
                <a:cubicBezTo>
                  <a:pt x="19370" y="19930"/>
                  <a:pt x="19366" y="20003"/>
                  <a:pt x="19391" y="20210"/>
                </a:cubicBezTo>
                <a:cubicBezTo>
                  <a:pt x="19416" y="20422"/>
                  <a:pt x="19454" y="20475"/>
                  <a:pt x="19542" y="20442"/>
                </a:cubicBezTo>
                <a:cubicBezTo>
                  <a:pt x="19673" y="20392"/>
                  <a:pt x="19738" y="20070"/>
                  <a:pt x="19697" y="19665"/>
                </a:cubicBezTo>
                <a:cubicBezTo>
                  <a:pt x="19695" y="19641"/>
                  <a:pt x="19692" y="19604"/>
                  <a:pt x="19690" y="19569"/>
                </a:cubicBezTo>
                <a:cubicBezTo>
                  <a:pt x="19672" y="19481"/>
                  <a:pt x="19652" y="19419"/>
                  <a:pt x="19632" y="19419"/>
                </a:cubicBezTo>
                <a:cubicBezTo>
                  <a:pt x="19593" y="19419"/>
                  <a:pt x="19489" y="19218"/>
                  <a:pt x="19475" y="19119"/>
                </a:cubicBezTo>
                <a:cubicBezTo>
                  <a:pt x="19469" y="19075"/>
                  <a:pt x="19473" y="18989"/>
                  <a:pt x="19487" y="18928"/>
                </a:cubicBezTo>
                <a:cubicBezTo>
                  <a:pt x="19518" y="18791"/>
                  <a:pt x="19585" y="18846"/>
                  <a:pt x="19632" y="19051"/>
                </a:cubicBezTo>
                <a:cubicBezTo>
                  <a:pt x="19643" y="19102"/>
                  <a:pt x="19656" y="19135"/>
                  <a:pt x="19669" y="19160"/>
                </a:cubicBezTo>
                <a:cubicBezTo>
                  <a:pt x="19668" y="19117"/>
                  <a:pt x="19666" y="19075"/>
                  <a:pt x="19666" y="19037"/>
                </a:cubicBezTo>
                <a:cubicBezTo>
                  <a:pt x="19664" y="18717"/>
                  <a:pt x="19651" y="18683"/>
                  <a:pt x="19536" y="18683"/>
                </a:cubicBezTo>
                <a:close/>
                <a:moveTo>
                  <a:pt x="20949" y="18683"/>
                </a:moveTo>
                <a:cubicBezTo>
                  <a:pt x="20931" y="18683"/>
                  <a:pt x="20869" y="19160"/>
                  <a:pt x="20820" y="19624"/>
                </a:cubicBezTo>
                <a:cubicBezTo>
                  <a:pt x="20815" y="19679"/>
                  <a:pt x="20811" y="19741"/>
                  <a:pt x="20807" y="19787"/>
                </a:cubicBezTo>
                <a:cubicBezTo>
                  <a:pt x="20801" y="19854"/>
                  <a:pt x="20792" y="19955"/>
                  <a:pt x="20783" y="20047"/>
                </a:cubicBezTo>
                <a:cubicBezTo>
                  <a:pt x="20774" y="20160"/>
                  <a:pt x="20765" y="20266"/>
                  <a:pt x="20761" y="20333"/>
                </a:cubicBezTo>
                <a:cubicBezTo>
                  <a:pt x="20759" y="20388"/>
                  <a:pt x="20758" y="20426"/>
                  <a:pt x="20758" y="20469"/>
                </a:cubicBezTo>
                <a:cubicBezTo>
                  <a:pt x="20777" y="20500"/>
                  <a:pt x="20824" y="20371"/>
                  <a:pt x="20847" y="20183"/>
                </a:cubicBezTo>
                <a:cubicBezTo>
                  <a:pt x="20892" y="19806"/>
                  <a:pt x="20995" y="19819"/>
                  <a:pt x="21057" y="20210"/>
                </a:cubicBezTo>
                <a:cubicBezTo>
                  <a:pt x="21145" y="20764"/>
                  <a:pt x="21151" y="20350"/>
                  <a:pt x="21069" y="19501"/>
                </a:cubicBezTo>
                <a:cubicBezTo>
                  <a:pt x="21025" y="19048"/>
                  <a:pt x="20972" y="18683"/>
                  <a:pt x="20949" y="18683"/>
                </a:cubicBezTo>
                <a:close/>
                <a:moveTo>
                  <a:pt x="21248" y="18737"/>
                </a:moveTo>
                <a:cubicBezTo>
                  <a:pt x="21244" y="18774"/>
                  <a:pt x="21241" y="19019"/>
                  <a:pt x="21239" y="19501"/>
                </a:cubicBezTo>
                <a:lnTo>
                  <a:pt x="21236" y="20469"/>
                </a:lnTo>
                <a:lnTo>
                  <a:pt x="21369" y="20469"/>
                </a:lnTo>
                <a:cubicBezTo>
                  <a:pt x="21449" y="20469"/>
                  <a:pt x="21492" y="20406"/>
                  <a:pt x="21480" y="20319"/>
                </a:cubicBezTo>
                <a:cubicBezTo>
                  <a:pt x="21473" y="20269"/>
                  <a:pt x="21453" y="20247"/>
                  <a:pt x="21433" y="20224"/>
                </a:cubicBezTo>
                <a:cubicBezTo>
                  <a:pt x="21429" y="20224"/>
                  <a:pt x="21427" y="20224"/>
                  <a:pt x="21424" y="20224"/>
                </a:cubicBezTo>
                <a:cubicBezTo>
                  <a:pt x="21398" y="20224"/>
                  <a:pt x="21373" y="20201"/>
                  <a:pt x="21353" y="20183"/>
                </a:cubicBezTo>
                <a:lnTo>
                  <a:pt x="21322" y="20183"/>
                </a:lnTo>
                <a:lnTo>
                  <a:pt x="21322" y="20142"/>
                </a:lnTo>
                <a:cubicBezTo>
                  <a:pt x="21321" y="20141"/>
                  <a:pt x="21320" y="20130"/>
                  <a:pt x="21319" y="20128"/>
                </a:cubicBezTo>
                <a:lnTo>
                  <a:pt x="21313" y="20128"/>
                </a:lnTo>
                <a:lnTo>
                  <a:pt x="21313" y="20087"/>
                </a:lnTo>
                <a:cubicBezTo>
                  <a:pt x="21308" y="20038"/>
                  <a:pt x="21304" y="19958"/>
                  <a:pt x="21301" y="19842"/>
                </a:cubicBezTo>
                <a:cubicBezTo>
                  <a:pt x="21290" y="19697"/>
                  <a:pt x="21282" y="19504"/>
                  <a:pt x="21270" y="19215"/>
                </a:cubicBezTo>
                <a:cubicBezTo>
                  <a:pt x="21258" y="18879"/>
                  <a:pt x="21251" y="18700"/>
                  <a:pt x="21248" y="18737"/>
                </a:cubicBezTo>
                <a:close/>
                <a:moveTo>
                  <a:pt x="15847" y="18846"/>
                </a:moveTo>
                <a:cubicBezTo>
                  <a:pt x="15868" y="18853"/>
                  <a:pt x="15888" y="18924"/>
                  <a:pt x="15918" y="19051"/>
                </a:cubicBezTo>
                <a:cubicBezTo>
                  <a:pt x="15981" y="19309"/>
                  <a:pt x="15989" y="19683"/>
                  <a:pt x="15936" y="20006"/>
                </a:cubicBezTo>
                <a:cubicBezTo>
                  <a:pt x="15909" y="20176"/>
                  <a:pt x="15891" y="20224"/>
                  <a:pt x="15841" y="20224"/>
                </a:cubicBezTo>
                <a:cubicBezTo>
                  <a:pt x="15754" y="20224"/>
                  <a:pt x="15723" y="20053"/>
                  <a:pt x="15723" y="19556"/>
                </a:cubicBezTo>
                <a:cubicBezTo>
                  <a:pt x="15723" y="19197"/>
                  <a:pt x="15729" y="19140"/>
                  <a:pt x="15773" y="18996"/>
                </a:cubicBezTo>
                <a:cubicBezTo>
                  <a:pt x="15805" y="18891"/>
                  <a:pt x="15825" y="18838"/>
                  <a:pt x="15847" y="18846"/>
                </a:cubicBezTo>
                <a:close/>
                <a:moveTo>
                  <a:pt x="11149" y="18901"/>
                </a:moveTo>
                <a:cubicBezTo>
                  <a:pt x="11157" y="18894"/>
                  <a:pt x="11167" y="18897"/>
                  <a:pt x="11176" y="18901"/>
                </a:cubicBezTo>
                <a:cubicBezTo>
                  <a:pt x="11202" y="18910"/>
                  <a:pt x="11227" y="18969"/>
                  <a:pt x="11250" y="19078"/>
                </a:cubicBezTo>
                <a:cubicBezTo>
                  <a:pt x="11302" y="19318"/>
                  <a:pt x="11302" y="19843"/>
                  <a:pt x="11250" y="20060"/>
                </a:cubicBezTo>
                <a:cubicBezTo>
                  <a:pt x="11163" y="20422"/>
                  <a:pt x="11041" y="20125"/>
                  <a:pt x="11041" y="19556"/>
                </a:cubicBezTo>
                <a:cubicBezTo>
                  <a:pt x="11041" y="19194"/>
                  <a:pt x="11091" y="18944"/>
                  <a:pt x="11149" y="18901"/>
                </a:cubicBezTo>
                <a:close/>
                <a:moveTo>
                  <a:pt x="19074" y="18915"/>
                </a:moveTo>
                <a:cubicBezTo>
                  <a:pt x="19142" y="18874"/>
                  <a:pt x="19211" y="19154"/>
                  <a:pt x="19209" y="19569"/>
                </a:cubicBezTo>
                <a:cubicBezTo>
                  <a:pt x="19208" y="19764"/>
                  <a:pt x="19194" y="19913"/>
                  <a:pt x="19169" y="20033"/>
                </a:cubicBezTo>
                <a:cubicBezTo>
                  <a:pt x="19143" y="20152"/>
                  <a:pt x="19113" y="20224"/>
                  <a:pt x="19077" y="20224"/>
                </a:cubicBezTo>
                <a:cubicBezTo>
                  <a:pt x="19029" y="20224"/>
                  <a:pt x="19017" y="20183"/>
                  <a:pt x="18987" y="19924"/>
                </a:cubicBezTo>
                <a:cubicBezTo>
                  <a:pt x="18947" y="19583"/>
                  <a:pt x="18954" y="19323"/>
                  <a:pt x="19009" y="19065"/>
                </a:cubicBezTo>
                <a:cubicBezTo>
                  <a:pt x="19028" y="18973"/>
                  <a:pt x="19052" y="18929"/>
                  <a:pt x="19074" y="18915"/>
                </a:cubicBezTo>
                <a:close/>
                <a:moveTo>
                  <a:pt x="19974" y="18915"/>
                </a:moveTo>
                <a:cubicBezTo>
                  <a:pt x="19988" y="18910"/>
                  <a:pt x="19998" y="18913"/>
                  <a:pt x="20008" y="18915"/>
                </a:cubicBezTo>
                <a:cubicBezTo>
                  <a:pt x="20037" y="18920"/>
                  <a:pt x="20049" y="18957"/>
                  <a:pt x="20061" y="19051"/>
                </a:cubicBezTo>
                <a:cubicBezTo>
                  <a:pt x="20075" y="19167"/>
                  <a:pt x="20073" y="19231"/>
                  <a:pt x="20058" y="19310"/>
                </a:cubicBezTo>
                <a:cubicBezTo>
                  <a:pt x="20032" y="19449"/>
                  <a:pt x="19915" y="19449"/>
                  <a:pt x="19903" y="19310"/>
                </a:cubicBezTo>
                <a:cubicBezTo>
                  <a:pt x="19881" y="19064"/>
                  <a:pt x="19903" y="18937"/>
                  <a:pt x="19974" y="18915"/>
                </a:cubicBezTo>
                <a:close/>
                <a:moveTo>
                  <a:pt x="13234" y="18928"/>
                </a:moveTo>
                <a:cubicBezTo>
                  <a:pt x="13357" y="18881"/>
                  <a:pt x="13417" y="19621"/>
                  <a:pt x="13323" y="20033"/>
                </a:cubicBezTo>
                <a:cubicBezTo>
                  <a:pt x="13280" y="20225"/>
                  <a:pt x="13213" y="20276"/>
                  <a:pt x="13188" y="20128"/>
                </a:cubicBezTo>
                <a:cubicBezTo>
                  <a:pt x="13180" y="20078"/>
                  <a:pt x="13174" y="19789"/>
                  <a:pt x="13175" y="19487"/>
                </a:cubicBezTo>
                <a:lnTo>
                  <a:pt x="13178" y="18942"/>
                </a:lnTo>
                <a:lnTo>
                  <a:pt x="13234" y="18928"/>
                </a:lnTo>
                <a:close/>
                <a:moveTo>
                  <a:pt x="7351" y="18942"/>
                </a:moveTo>
                <a:cubicBezTo>
                  <a:pt x="7420" y="18942"/>
                  <a:pt x="7456" y="19089"/>
                  <a:pt x="7438" y="19296"/>
                </a:cubicBezTo>
                <a:cubicBezTo>
                  <a:pt x="7425" y="19453"/>
                  <a:pt x="7299" y="19463"/>
                  <a:pt x="7286" y="19310"/>
                </a:cubicBezTo>
                <a:cubicBezTo>
                  <a:pt x="7265" y="19064"/>
                  <a:pt x="7285" y="18942"/>
                  <a:pt x="7351" y="18942"/>
                </a:cubicBezTo>
                <a:close/>
                <a:moveTo>
                  <a:pt x="20955" y="19324"/>
                </a:moveTo>
                <a:cubicBezTo>
                  <a:pt x="20959" y="19316"/>
                  <a:pt x="20963" y="19317"/>
                  <a:pt x="20968" y="19324"/>
                </a:cubicBezTo>
                <a:cubicBezTo>
                  <a:pt x="20980" y="19344"/>
                  <a:pt x="20986" y="19412"/>
                  <a:pt x="20977" y="19515"/>
                </a:cubicBezTo>
                <a:cubicBezTo>
                  <a:pt x="20972" y="19578"/>
                  <a:pt x="20963" y="19637"/>
                  <a:pt x="20955" y="19637"/>
                </a:cubicBezTo>
                <a:cubicBezTo>
                  <a:pt x="20928" y="19637"/>
                  <a:pt x="20919" y="19534"/>
                  <a:pt x="20937" y="19392"/>
                </a:cubicBezTo>
                <a:cubicBezTo>
                  <a:pt x="20942" y="19350"/>
                  <a:pt x="20949" y="19335"/>
                  <a:pt x="20955" y="19324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5990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33" y="623224"/>
            <a:ext cx="8716831" cy="672544"/>
          </a:xfrm>
        </p:spPr>
        <p:txBody>
          <a:bodyPr>
            <a:normAutofit/>
          </a:bodyPr>
          <a:lstStyle>
            <a:lvl1pPr algn="l">
              <a:defRPr sz="2800" b="1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Shape 122"/>
          <p:cNvSpPr/>
          <p:nvPr/>
        </p:nvSpPr>
        <p:spPr>
          <a:xfrm>
            <a:off x="-1" y="4"/>
            <a:ext cx="624117" cy="1190171"/>
          </a:xfrm>
          <a:prstGeom prst="rect">
            <a:avLst/>
          </a:prstGeom>
          <a:solidFill>
            <a:srgbClr val="053D20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 sz="975">
              <a:solidFill>
                <a:srgbClr val="FFFFFF"/>
              </a:solidFill>
            </a:endParaRPr>
          </a:p>
        </p:txBody>
      </p:sp>
      <p:sp>
        <p:nvSpPr>
          <p:cNvPr id="8" name="Shape 123"/>
          <p:cNvSpPr/>
          <p:nvPr/>
        </p:nvSpPr>
        <p:spPr>
          <a:xfrm>
            <a:off x="624118" y="543844"/>
            <a:ext cx="3581401" cy="1"/>
          </a:xfrm>
          <a:prstGeom prst="line">
            <a:avLst/>
          </a:prstGeom>
          <a:ln w="38100">
            <a:solidFill>
              <a:srgbClr val="003300"/>
            </a:solidFill>
            <a:miter/>
          </a:ln>
        </p:spPr>
        <p:txBody>
          <a:bodyPr lIns="34289" rIns="34289"/>
          <a:lstStyle/>
          <a:p>
            <a:endParaRPr sz="1351">
              <a:solidFill>
                <a:srgbClr val="000000"/>
              </a:solidFill>
            </a:endParaRPr>
          </a:p>
        </p:txBody>
      </p:sp>
      <p:pic>
        <p:nvPicPr>
          <p:cNvPr id="9" name="image2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8033" y="201216"/>
            <a:ext cx="3096519" cy="7646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6477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783D-CAD7-3C49-AC14-2F305E8D6297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A879BE6-A4B7-814F-8F43-40F6548DC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783D-CAD7-3C49-AC14-2F305E8D6297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9BE6-A4B7-814F-8F43-40F6548DC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3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499C4-A916-224A-B627-293AB4D8D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4800" dirty="0"/>
              <a:t>Transcriptome Profile of </a:t>
            </a:r>
            <a:br>
              <a:rPr kumimoji="1" lang="en-US" altLang="zh-CN" sz="4800" dirty="0"/>
            </a:br>
            <a:r>
              <a:rPr kumimoji="1" lang="en-US" altLang="zh-CN" sz="4800" dirty="0"/>
              <a:t>CTD associated PAH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at the Single Cell Level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6772F-E1E1-0347-AF25-CBA04A322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6971"/>
            <a:ext cx="9144000" cy="24306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800" b="1" dirty="0"/>
              <a:t>Research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Proposal</a:t>
            </a:r>
          </a:p>
          <a:p>
            <a:pPr>
              <a:lnSpc>
                <a:spcPct val="100000"/>
              </a:lnSpc>
            </a:pPr>
            <a:r>
              <a:rPr kumimoji="1" lang="zh-CN" altLang="en-US" sz="2800" dirty="0"/>
              <a:t>钱君岩、赵久良、王迁、李梦涛、曾小峰</a:t>
            </a:r>
            <a:endParaRPr kumimoji="1" lang="en-US" altLang="zh-CN" sz="2800" dirty="0"/>
          </a:p>
          <a:p>
            <a:pPr>
              <a:lnSpc>
                <a:spcPct val="100000"/>
              </a:lnSpc>
            </a:pPr>
            <a:r>
              <a:rPr kumimoji="1" lang="zh-CN" altLang="en-US" sz="2800" dirty="0"/>
              <a:t>协和医院风湿免疫科</a:t>
            </a:r>
            <a:endParaRPr kumimoji="1" lang="en-US" altLang="zh-CN" sz="2800" dirty="0"/>
          </a:p>
          <a:p>
            <a:pPr>
              <a:lnSpc>
                <a:spcPct val="100000"/>
              </a:lnSpc>
            </a:pPr>
            <a:r>
              <a:rPr kumimoji="1" lang="en-US" altLang="zh-CN" sz="2800" dirty="0"/>
              <a:t>2021-6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114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C65D-9E46-3D42-86DE-A916A299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样本信息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16A1F8B-3A89-B347-923C-46E5837B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310378"/>
              </p:ext>
            </p:extLst>
          </p:nvPr>
        </p:nvGraphicFramePr>
        <p:xfrm>
          <a:off x="498682" y="1280160"/>
          <a:ext cx="111946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7">
                  <a:extLst>
                    <a:ext uri="{9D8B030D-6E8A-4147-A177-3AD203B41FA5}">
                      <a16:colId xmlns:a16="http://schemas.microsoft.com/office/drawing/2014/main" val="3940506654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212617075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1896773207"/>
                    </a:ext>
                  </a:extLst>
                </a:gridCol>
                <a:gridCol w="1111347">
                  <a:extLst>
                    <a:ext uri="{9D8B030D-6E8A-4147-A177-3AD203B41FA5}">
                      <a16:colId xmlns:a16="http://schemas.microsoft.com/office/drawing/2014/main" val="2223003762"/>
                    </a:ext>
                  </a:extLst>
                </a:gridCol>
                <a:gridCol w="3066757">
                  <a:extLst>
                    <a:ext uri="{9D8B030D-6E8A-4147-A177-3AD203B41FA5}">
                      <a16:colId xmlns:a16="http://schemas.microsoft.com/office/drawing/2014/main" val="3814956351"/>
                    </a:ext>
                  </a:extLst>
                </a:gridCol>
                <a:gridCol w="2039816">
                  <a:extLst>
                    <a:ext uri="{9D8B030D-6E8A-4147-A177-3AD203B41FA5}">
                      <a16:colId xmlns:a16="http://schemas.microsoft.com/office/drawing/2014/main" val="834333861"/>
                    </a:ext>
                  </a:extLst>
                </a:gridCol>
                <a:gridCol w="2233516">
                  <a:extLst>
                    <a:ext uri="{9D8B030D-6E8A-4147-A177-3AD203B41FA5}">
                      <a16:colId xmlns:a16="http://schemas.microsoft.com/office/drawing/2014/main" val="318349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疾病信息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流行病学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临床表现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血清学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治疗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35383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en-US" altLang="zh-CN" dirty="0" err="1"/>
                        <a:t>xh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46517754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SLE-PAH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zh-CN" altLang="en-US" dirty="0"/>
                        <a:t>（治疗前）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r>
                        <a:rPr lang="en-US" altLang="zh-CN" dirty="0"/>
                        <a:t>/35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PAH</a:t>
                      </a:r>
                      <a:r>
                        <a:rPr lang="zh-CN" altLang="en-US" dirty="0"/>
                        <a:t>起病，病程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年，白细胞、血小板减低，紫癜样皮疹；低补体，高球；继发干燥；</a:t>
                      </a:r>
                      <a:r>
                        <a:rPr lang="en-US" altLang="zh-CN" dirty="0"/>
                        <a:t>SLEDAI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分；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</a:t>
                      </a:r>
                      <a:r>
                        <a:rPr lang="zh-CN" altLang="en-US" dirty="0"/>
                        <a:t>级；</a:t>
                      </a:r>
                      <a:r>
                        <a:rPr lang="en-US" altLang="zh-CN" dirty="0"/>
                        <a:t>RHC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mPAP</a:t>
                      </a:r>
                      <a:r>
                        <a:rPr lang="en-US" altLang="zh-CN" dirty="0"/>
                        <a:t> 34, CI 3.3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PVR 5.8</a:t>
                      </a:r>
                      <a:r>
                        <a:rPr lang="zh-CN" altLang="en-US" dirty="0"/>
                        <a:t>（低危）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ANA(+)S 1:320, </a:t>
                      </a:r>
                      <a:r>
                        <a:rPr lang="zh-CN" altLang="en-US" dirty="0"/>
                        <a:t>抗</a:t>
                      </a:r>
                      <a:r>
                        <a:rPr lang="en-US" altLang="zh-CN" dirty="0"/>
                        <a:t>dsDNA(+),</a:t>
                      </a:r>
                      <a:r>
                        <a:rPr lang="zh-CN" altLang="en-US" dirty="0"/>
                        <a:t>抗</a:t>
                      </a:r>
                      <a:r>
                        <a:rPr lang="en-US" altLang="zh-CN" dirty="0"/>
                        <a:t>SSA(3+)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泼尼松</a:t>
                      </a:r>
                      <a:r>
                        <a:rPr lang="en-US" altLang="zh-CN" dirty="0"/>
                        <a:t>30mg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qd</a:t>
                      </a:r>
                      <a:r>
                        <a:rPr lang="zh-CN" altLang="en-US" dirty="0"/>
                        <a:t>（维持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月，一周减半片）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FK506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1mg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7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  <a:p>
                      <a:r>
                        <a:rPr lang="en-US" altLang="zh-CN" dirty="0"/>
                        <a:t>XYY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SLE-PAH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zh-CN" altLang="en-US" dirty="0"/>
                        <a:t>（治疗后）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SLE-DAI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分；</a:t>
                      </a:r>
                      <a:r>
                        <a:rPr lang="en-US" altLang="zh-CN" dirty="0"/>
                        <a:t>WHO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</a:t>
                      </a:r>
                      <a:r>
                        <a:rPr lang="zh-CN" altLang="en-US" dirty="0"/>
                        <a:t>级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RHC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mPAP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4.0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PVR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2.9</a:t>
                      </a:r>
                      <a:r>
                        <a:rPr lang="zh-CN" altLang="en-US" dirty="0"/>
                        <a:t> （达标）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泼尼松</a:t>
                      </a:r>
                      <a:r>
                        <a:rPr lang="en-US" altLang="zh-CN" dirty="0"/>
                        <a:t>27.5mg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qd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FK506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1mg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0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  <a:p>
                      <a:r>
                        <a:rPr lang="en-US" altLang="zh-CN" dirty="0"/>
                        <a:t>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42260173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SLE-PAH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</a:p>
                    <a:p>
                      <a:r>
                        <a:rPr lang="zh-CN" altLang="en-US" dirty="0"/>
                        <a:t>（复发）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r>
                        <a:rPr lang="en-US" altLang="zh-CN" dirty="0"/>
                        <a:t>/38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皮疹、浆膜炎起病，病程中肾脏受累；</a:t>
                      </a:r>
                      <a:r>
                        <a:rPr lang="en-US" altLang="zh-CN" dirty="0"/>
                        <a:t>2013</a:t>
                      </a:r>
                      <a:r>
                        <a:rPr lang="zh-CN" altLang="en-US" dirty="0"/>
                        <a:t>年起</a:t>
                      </a:r>
                      <a:r>
                        <a:rPr lang="en-US" altLang="zh-CN" dirty="0"/>
                        <a:t>PAH</a:t>
                      </a:r>
                      <a:r>
                        <a:rPr lang="zh-CN" altLang="en-US" dirty="0"/>
                        <a:t>，稳定。</a:t>
                      </a:r>
                      <a:r>
                        <a:rPr lang="en-US" altLang="zh-CN" dirty="0"/>
                        <a:t>2020-10</a:t>
                      </a:r>
                      <a:r>
                        <a:rPr lang="zh-CN" altLang="en-US" dirty="0"/>
                        <a:t>原发病活动，</a:t>
                      </a:r>
                      <a:r>
                        <a:rPr lang="en-US" altLang="zh-CN" dirty="0"/>
                        <a:t>SLEDAI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分（</a:t>
                      </a:r>
                      <a:r>
                        <a:rPr lang="en-US" altLang="zh-CN" dirty="0"/>
                        <a:t>RBC</a:t>
                      </a:r>
                      <a:r>
                        <a:rPr lang="zh-CN" altLang="en-US" dirty="0"/>
                        <a:t>管型，低补体，心包炎）。</a:t>
                      </a:r>
                      <a:r>
                        <a:rPr lang="en-US" altLang="zh-CN" dirty="0"/>
                        <a:t>PAH</a:t>
                      </a:r>
                      <a:r>
                        <a:rPr lang="zh-CN" altLang="en-US" dirty="0"/>
                        <a:t>加重，</a:t>
                      </a:r>
                      <a:r>
                        <a:rPr lang="en-US" altLang="zh-CN" dirty="0"/>
                        <a:t>WHO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III</a:t>
                      </a:r>
                      <a:r>
                        <a:rPr lang="zh-CN" altLang="en-US" dirty="0"/>
                        <a:t>级（高危）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抗</a:t>
                      </a:r>
                      <a:r>
                        <a:rPr lang="en-US" altLang="zh-CN" dirty="0"/>
                        <a:t>RNP</a:t>
                      </a:r>
                      <a:r>
                        <a:rPr lang="zh-CN" altLang="en-US" dirty="0"/>
                        <a:t>、抗</a:t>
                      </a:r>
                      <a:r>
                        <a:rPr lang="en-US" altLang="zh-CN" dirty="0"/>
                        <a:t>SSA</a:t>
                      </a:r>
                      <a:r>
                        <a:rPr lang="zh-CN" altLang="en-US" dirty="0"/>
                        <a:t>、抗</a:t>
                      </a:r>
                      <a:r>
                        <a:rPr lang="en-US" altLang="zh-CN" dirty="0"/>
                        <a:t>dsDNA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激素冲击，泼尼松</a:t>
                      </a:r>
                      <a:r>
                        <a:rPr lang="en-US" altLang="zh-CN" dirty="0"/>
                        <a:t>50mg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qd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FK506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1mg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tid</a:t>
                      </a:r>
                      <a:r>
                        <a:rPr lang="zh-CN" altLang="en-US" dirty="0"/>
                        <a:t>。病情持续恶化，</a:t>
                      </a:r>
                      <a:r>
                        <a:rPr lang="en-US" altLang="zh-CN" dirty="0"/>
                        <a:t>PASP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97-127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2w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C65D-9E46-3D42-86DE-A916A299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样本信息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16A1F8B-3A89-B347-923C-46E5837B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162634"/>
              </p:ext>
            </p:extLst>
          </p:nvPr>
        </p:nvGraphicFramePr>
        <p:xfrm>
          <a:off x="422030" y="1547813"/>
          <a:ext cx="11152433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3940506654"/>
                    </a:ext>
                  </a:extLst>
                </a:gridCol>
                <a:gridCol w="858130">
                  <a:extLst>
                    <a:ext uri="{9D8B030D-6E8A-4147-A177-3AD203B41FA5}">
                      <a16:colId xmlns:a16="http://schemas.microsoft.com/office/drawing/2014/main" val="212617075"/>
                    </a:ext>
                  </a:extLst>
                </a:gridCol>
                <a:gridCol w="1336430">
                  <a:extLst>
                    <a:ext uri="{9D8B030D-6E8A-4147-A177-3AD203B41FA5}">
                      <a16:colId xmlns:a16="http://schemas.microsoft.com/office/drawing/2014/main" val="1896773207"/>
                    </a:ext>
                  </a:extLst>
                </a:gridCol>
                <a:gridCol w="1167619">
                  <a:extLst>
                    <a:ext uri="{9D8B030D-6E8A-4147-A177-3AD203B41FA5}">
                      <a16:colId xmlns:a16="http://schemas.microsoft.com/office/drawing/2014/main" val="2223003762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3814956351"/>
                    </a:ext>
                  </a:extLst>
                </a:gridCol>
                <a:gridCol w="1688124">
                  <a:extLst>
                    <a:ext uri="{9D8B030D-6E8A-4147-A177-3AD203B41FA5}">
                      <a16:colId xmlns:a16="http://schemas.microsoft.com/office/drawing/2014/main" val="834333861"/>
                    </a:ext>
                  </a:extLst>
                </a:gridCol>
                <a:gridCol w="2135041">
                  <a:extLst>
                    <a:ext uri="{9D8B030D-6E8A-4147-A177-3AD203B41FA5}">
                      <a16:colId xmlns:a16="http://schemas.microsoft.com/office/drawing/2014/main" val="318349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疾病信息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流行病学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临床表现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血清学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治疗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  <a:p>
                      <a:r>
                        <a:rPr lang="en-US" altLang="zh-CN" dirty="0"/>
                        <a:t>WH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46876368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pSS</a:t>
                      </a:r>
                      <a:r>
                        <a:rPr lang="en-US" altLang="zh-CN" dirty="0"/>
                        <a:t>-PAH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r>
                        <a:rPr lang="en-US" altLang="zh-CN" dirty="0"/>
                        <a:t>/48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口眼干、气短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年。高球。白细胞、血小板减低。</a:t>
                      </a:r>
                      <a:r>
                        <a:rPr lang="en-US" altLang="zh-CN" dirty="0"/>
                        <a:t>WHO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III</a:t>
                      </a:r>
                      <a:r>
                        <a:rPr lang="zh-CN" altLang="en-US" dirty="0"/>
                        <a:t>级，</a:t>
                      </a:r>
                      <a:r>
                        <a:rPr lang="en-US" altLang="zh-CN" dirty="0" err="1"/>
                        <a:t>mPAP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PVR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1.69</a:t>
                      </a:r>
                      <a:r>
                        <a:rPr lang="zh-CN" altLang="en-US" dirty="0"/>
                        <a:t>（高危）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ANA</a:t>
                      </a:r>
                      <a:r>
                        <a:rPr lang="zh-CN" altLang="en-US" dirty="0"/>
                        <a:t>、抗</a:t>
                      </a:r>
                      <a:r>
                        <a:rPr lang="en-US" altLang="zh-CN" dirty="0"/>
                        <a:t>SSA</a:t>
                      </a:r>
                      <a:r>
                        <a:rPr lang="zh-CN" altLang="en-US" dirty="0"/>
                        <a:t>、抗</a:t>
                      </a:r>
                      <a:r>
                        <a:rPr lang="en-US" altLang="zh-CN" dirty="0"/>
                        <a:t>SSB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泼尼松</a:t>
                      </a:r>
                      <a:r>
                        <a:rPr lang="en-US" altLang="zh-CN" dirty="0"/>
                        <a:t>40mg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qd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CTX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100mg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qd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好转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1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  <a:p>
                      <a:r>
                        <a:rPr lang="en-US" altLang="zh-CN" dirty="0"/>
                        <a:t>QJY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r>
                        <a:rPr lang="en-US" altLang="zh-CN" dirty="0"/>
                        <a:t>/31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</a:p>
                    <a:p>
                      <a:r>
                        <a:rPr lang="en-US" altLang="zh-CN" dirty="0"/>
                        <a:t>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HC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r>
                        <a:rPr lang="en-US" altLang="zh-CN" dirty="0"/>
                        <a:t>/25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1382"/>
                  </a:ext>
                </a:extLst>
              </a:tr>
              <a:tr h="32319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</a:p>
                    <a:p>
                      <a:r>
                        <a:rPr lang="en-US" altLang="zh-CN" dirty="0"/>
                        <a:t>ZMY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HC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r>
                        <a:rPr lang="en-US" altLang="zh-CN" dirty="0"/>
                        <a:t>/26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8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2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4B9B-320F-8C48-A3D8-73D05C28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恳请各位老师批评指正！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F3EFF-B16E-974B-9E5D-D02FAE3E0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1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A5CDD-408D-1C4E-B605-CCB7BFD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scRNA</a:t>
            </a:r>
            <a:r>
              <a:rPr kumimoji="1" lang="en-US" altLang="zh-CN" dirty="0"/>
              <a:t>-Seq</a:t>
            </a:r>
            <a:r>
              <a:rPr kumimoji="1" lang="zh-CN" altLang="en-US" dirty="0"/>
              <a:t>在</a:t>
            </a:r>
            <a:r>
              <a:rPr kumimoji="1" lang="en-US" altLang="zh-CN" dirty="0"/>
              <a:t>SLE</a:t>
            </a:r>
            <a:r>
              <a:rPr kumimoji="1" lang="zh-CN" altLang="en-US" dirty="0"/>
              <a:t>中现有的研究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32106C-E000-294A-919C-B49661AC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00" y="1345235"/>
            <a:ext cx="6194835" cy="164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C8D2BC-096E-BE47-A07D-57E6D566CDE3}"/>
              </a:ext>
            </a:extLst>
          </p:cNvPr>
          <p:cNvSpPr txBox="1"/>
          <p:nvPr/>
        </p:nvSpPr>
        <p:spPr>
          <a:xfrm>
            <a:off x="10253001" y="1622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2020-9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A6D569-E977-F94E-AD05-DEEFF944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89" y="3267628"/>
            <a:ext cx="6011955" cy="1542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3C0A3F-415F-844F-A5CA-A89BBC7AEE0A}"/>
              </a:ext>
            </a:extLst>
          </p:cNvPr>
          <p:cNvSpPr txBox="1"/>
          <p:nvPr/>
        </p:nvSpPr>
        <p:spPr>
          <a:xfrm>
            <a:off x="10253002" y="36697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2019-7</a:t>
            </a:r>
            <a:endParaRPr kumimoji="1" lang="zh-CN" altLang="en-US" dirty="0"/>
          </a:p>
        </p:txBody>
      </p:sp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B3CDA448-362A-D24A-BDE6-7FCB93A27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755" y="5037436"/>
            <a:ext cx="5690563" cy="182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5C6DD7-6F40-324E-97D1-D71789D447A9}"/>
              </a:ext>
            </a:extLst>
          </p:cNvPr>
          <p:cNvSpPr txBox="1"/>
          <p:nvPr/>
        </p:nvSpPr>
        <p:spPr>
          <a:xfrm>
            <a:off x="10253002" y="57166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2019-7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3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9776A-97CC-6B4A-B0F3-159AA937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21B22-933E-5E49-B8AA-01F8695E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6248" cy="6858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79A51E-6082-B34E-9ABD-77FA9411B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49378" y="3527476"/>
            <a:ext cx="4342622" cy="238095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4041A52-084E-B34A-9C39-3D28F42D2F1A}"/>
              </a:ext>
            </a:extLst>
          </p:cNvPr>
          <p:cNvCxnSpPr/>
          <p:nvPr/>
        </p:nvCxnSpPr>
        <p:spPr>
          <a:xfrm>
            <a:off x="4951828" y="4079631"/>
            <a:ext cx="28975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BFE2DA7-D50B-9C44-A965-911F67E5C362}"/>
              </a:ext>
            </a:extLst>
          </p:cNvPr>
          <p:cNvCxnSpPr>
            <a:cxnSpLocks/>
          </p:cNvCxnSpPr>
          <p:nvPr/>
        </p:nvCxnSpPr>
        <p:spPr>
          <a:xfrm>
            <a:off x="4851009" y="4302370"/>
            <a:ext cx="7479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9E01184-EEB9-D844-9BDB-C7FEEC6D2B41}"/>
              </a:ext>
            </a:extLst>
          </p:cNvPr>
          <p:cNvCxnSpPr>
            <a:cxnSpLocks/>
          </p:cNvCxnSpPr>
          <p:nvPr/>
        </p:nvCxnSpPr>
        <p:spPr>
          <a:xfrm>
            <a:off x="4951828" y="4975275"/>
            <a:ext cx="173032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97D4538-E854-7048-9AFD-A06EEBC3E981}"/>
              </a:ext>
            </a:extLst>
          </p:cNvPr>
          <p:cNvCxnSpPr>
            <a:cxnSpLocks/>
          </p:cNvCxnSpPr>
          <p:nvPr/>
        </p:nvCxnSpPr>
        <p:spPr>
          <a:xfrm>
            <a:off x="4951828" y="5409029"/>
            <a:ext cx="173032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D2B98-C728-6C4C-B431-88093184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Unique expression or pathway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06033C-E22D-6244-ACA2-51C394C4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142" y="3429000"/>
            <a:ext cx="7746552" cy="24724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215518-B49A-5C4E-8187-F6FB86184D29}"/>
              </a:ext>
            </a:extLst>
          </p:cNvPr>
          <p:cNvSpPr/>
          <p:nvPr/>
        </p:nvSpPr>
        <p:spPr>
          <a:xfrm>
            <a:off x="984738" y="6163398"/>
            <a:ext cx="10222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Rao DA, </a:t>
            </a:r>
            <a:r>
              <a:rPr lang="en" altLang="zh-CN" dirty="0" err="1">
                <a:solidFill>
                  <a:srgbClr val="000000"/>
                </a:solidFill>
                <a:latin typeface="Helvetica" pitchFamily="2" charset="0"/>
              </a:rPr>
              <a:t>Arazi</a:t>
            </a:r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 A, </a:t>
            </a:r>
            <a:r>
              <a:rPr lang="en" altLang="zh-CN" dirty="0" err="1">
                <a:solidFill>
                  <a:srgbClr val="000000"/>
                </a:solidFill>
                <a:latin typeface="Helvetica" pitchFamily="2" charset="0"/>
              </a:rPr>
              <a:t>Wofsy</a:t>
            </a:r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 D, Diamond B. Design and application of single-cell RNA sequencing to study kidney immune cells in lupus nephritis. Nat Rev Nephrol. 2020;16(4):238-50.</a:t>
            </a:r>
            <a:endParaRPr lang="en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B6F1A85F-28C5-BA43-81FB-B9E0368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4794"/>
            <a:ext cx="7785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A83590-EDAD-FD4C-8281-47D5B796A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0D5706DE-DDF1-7B40-A0F4-86DF2F8B5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AF3F5-AB18-864A-938A-603EFEDA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866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CF9828-A2AD-9B43-A7FD-81B246DA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13" y="0"/>
            <a:ext cx="7962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E1851-2B30-7947-813E-79AE81A0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Study Design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SLE-PAH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example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7D91C-E851-6F41-AF4E-F4D97A8F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57" y="1547447"/>
            <a:ext cx="10843864" cy="5114610"/>
          </a:xfrm>
        </p:spPr>
        <p:txBody>
          <a:bodyPr>
            <a:normAutofit fontScale="77500" lnSpcReduction="20000"/>
          </a:bodyPr>
          <a:lstStyle/>
          <a:p>
            <a:r>
              <a:rPr lang="en" altLang="zh-CN" dirty="0"/>
              <a:t>A case-control study of SLE-PAH(before and after therapy) and age/sex-matched SLE-</a:t>
            </a:r>
            <a:r>
              <a:rPr lang="en" altLang="zh-CN" dirty="0" err="1"/>
              <a:t>nonPAH</a:t>
            </a:r>
            <a:r>
              <a:rPr lang="en" altLang="zh-CN" dirty="0"/>
              <a:t>. 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endParaRPr kumimoji="1" lang="en-US" altLang="zh-CN" dirty="0"/>
          </a:p>
          <a:p>
            <a:r>
              <a:rPr lang="en" altLang="zh-CN" b="1" dirty="0"/>
              <a:t>Inclusion Criteria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SLE confirmed by the 2012 Systemic Lupus International Collaborating Clinics (SLICC) classification criteria;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Diagnosis of PAH based on RHC;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en" altLang="zh-CN" b="1" dirty="0"/>
              <a:t>Exclusion criteria </a:t>
            </a:r>
            <a:endParaRPr lang="en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dirty="0"/>
              <a:t>Overlap with other autoimmune disease;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dirty="0"/>
              <a:t>Combined with infectious disease;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dirty="0"/>
              <a:t>Use of steroids (prednisone &gt;15 mg/d oral) or immunosuppressants;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dirty="0"/>
              <a:t>Any changes in immunosuppressant therapy in the last 30 d;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dirty="0"/>
              <a:t>Use of biologics within the last 30 d;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dirty="0"/>
              <a:t>Pregnancy </a:t>
            </a:r>
          </a:p>
          <a:p>
            <a:endParaRPr lang="en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7B72E1E-1C94-0B46-B20F-182BC67FA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60567"/>
              </p:ext>
            </p:extLst>
          </p:nvPr>
        </p:nvGraphicFramePr>
        <p:xfrm>
          <a:off x="1921469" y="2176676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9759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02101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5281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SLE-PAH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SLE-</a:t>
                      </a:r>
                      <a:r>
                        <a:rPr lang="en-US" altLang="zh-CN" dirty="0" err="1"/>
                        <a:t>nonPAH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Before therapy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-SLEDAI&gt;4 X 3 cases</a:t>
                      </a:r>
                    </a:p>
                    <a:p>
                      <a:r>
                        <a:rPr lang="en-US" altLang="zh-CN" dirty="0"/>
                        <a:t>-SLEDAI</a:t>
                      </a:r>
                      <a:r>
                        <a:rPr lang="zh-CN" altLang="en-US" dirty="0"/>
                        <a:t>≤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-SLEDAI&gt;4 X 3 cases</a:t>
                      </a:r>
                    </a:p>
                    <a:p>
                      <a:r>
                        <a:rPr lang="en-US" altLang="zh-CN" dirty="0"/>
                        <a:t>-SLEDAI</a:t>
                      </a:r>
                      <a:r>
                        <a:rPr lang="zh-CN" altLang="en-US" dirty="0"/>
                        <a:t>≤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0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After 6-month therapy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 6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7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96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E1851-2B30-7947-813E-79AE81A0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Study Design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SLE-PAH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example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8D1F53B-67E6-784D-B654-E2EB41FB8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384543"/>
              </p:ext>
            </p:extLst>
          </p:nvPr>
        </p:nvGraphicFramePr>
        <p:xfrm>
          <a:off x="2544326" y="1698172"/>
          <a:ext cx="6813899" cy="408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708F4E3-4A5D-9941-B834-A5898DB74C57}"/>
              </a:ext>
            </a:extLst>
          </p:cNvPr>
          <p:cNvSpPr txBox="1"/>
          <p:nvPr/>
        </p:nvSpPr>
        <p:spPr>
          <a:xfrm>
            <a:off x="369101" y="6204653"/>
            <a:ext cx="830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All three CTDs, including SLE, primary Sjogren syndrome, </a:t>
            </a:r>
            <a:r>
              <a:rPr lang="en" altLang="zh-CN" dirty="0"/>
              <a:t>systemic sclerosis</a:t>
            </a:r>
            <a:r>
              <a:rPr kumimoji="1" lang="en-US" altLang="zh-CN" dirty="0"/>
              <a:t>.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9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C0DFB-D7F7-794C-A513-A33EE204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组内定期讨论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6C1171-F747-5E46-B3FB-8CC7E237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25" y="1280160"/>
            <a:ext cx="5647388" cy="5371388"/>
          </a:xfrm>
          <a:prstGeom prst="rect">
            <a:avLst/>
          </a:prstGeom>
        </p:spPr>
      </p:pic>
      <p:pic>
        <p:nvPicPr>
          <p:cNvPr id="8" name="图片 7" descr="文本, 应用程序&#10;&#10;描述已自动生成">
            <a:extLst>
              <a:ext uri="{FF2B5EF4-FFF2-40B4-BE49-F238E27FC236}">
                <a16:creationId xmlns:a16="http://schemas.microsoft.com/office/drawing/2014/main" id="{F745CAC9-820D-5F46-ADFD-24DC4CBB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2" y="3960056"/>
            <a:ext cx="4529370" cy="2691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内容占位符 11" descr="文本&#10;&#10;描述已自动生成">
            <a:extLst>
              <a:ext uri="{FF2B5EF4-FFF2-40B4-BE49-F238E27FC236}">
                <a16:creationId xmlns:a16="http://schemas.microsoft.com/office/drawing/2014/main" id="{AD718408-6945-3A46-A360-95507B2A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2402" y="1280160"/>
            <a:ext cx="4529370" cy="254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8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34E6-6682-814B-B8EF-8FAD3BAF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前期送样情况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2AF384-4C7A-6C40-9370-8FFFDC60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535307"/>
              </p:ext>
            </p:extLst>
          </p:nvPr>
        </p:nvGraphicFramePr>
        <p:xfrm>
          <a:off x="436417" y="1590016"/>
          <a:ext cx="105223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49">
                  <a:extLst>
                    <a:ext uri="{9D8B030D-6E8A-4147-A177-3AD203B41FA5}">
                      <a16:colId xmlns:a16="http://schemas.microsoft.com/office/drawing/2014/main" val="3844573040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590698639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810392111"/>
                    </a:ext>
                  </a:extLst>
                </a:gridCol>
                <a:gridCol w="1561514">
                  <a:extLst>
                    <a:ext uri="{9D8B030D-6E8A-4147-A177-3AD203B41FA5}">
                      <a16:colId xmlns:a16="http://schemas.microsoft.com/office/drawing/2014/main" val="1370939929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8408774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577441292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4047904955"/>
                    </a:ext>
                  </a:extLst>
                </a:gridCol>
                <a:gridCol w="1772530">
                  <a:extLst>
                    <a:ext uri="{9D8B030D-6E8A-4147-A177-3AD203B41FA5}">
                      <a16:colId xmlns:a16="http://schemas.microsoft.com/office/drawing/2014/main" val="17047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疾病</a:t>
                      </a:r>
                      <a:r>
                        <a:rPr lang="en-US" altLang="zh-CN" dirty="0"/>
                        <a:t>/HC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治疗前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送样时间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细胞活性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细胞数量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SLE-PAH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2020-12-24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贝瑞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4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SLE-PAH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2021-4-8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贝瑞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4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2021-4-8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贝瑞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8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SLE-PAH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2021-4-27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贝瑞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4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2021-4-27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贝瑞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8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pSS</a:t>
                      </a:r>
                      <a:r>
                        <a:rPr lang="en-US" altLang="zh-CN" dirty="0"/>
                        <a:t>-PAH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2021-5-26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诺禾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去除中性粒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4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2021-5-26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诺禾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去除中性粒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210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83636C9-7426-C24F-A918-0D4E47B4FD6A}"/>
              </a:ext>
            </a:extLst>
          </p:cNvPr>
          <p:cNvSpPr txBox="1"/>
          <p:nvPr/>
        </p:nvSpPr>
        <p:spPr>
          <a:xfrm>
            <a:off x="712402" y="4839286"/>
            <a:ext cx="784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*</a:t>
            </a:r>
            <a:r>
              <a:rPr kumimoji="1" lang="zh-CN" altLang="en-US" dirty="0"/>
              <a:t>合同要求捕获细胞数量</a:t>
            </a:r>
            <a:r>
              <a:rPr kumimoji="1" lang="en-US" altLang="zh-CN" dirty="0"/>
              <a:t>&gt;8000</a:t>
            </a:r>
            <a:r>
              <a:rPr kumimoji="1" lang="zh-CN" altLang="en-US" dirty="0"/>
              <a:t>，经讨论尽可能避免运输、试剂、仪器等因素</a:t>
            </a:r>
            <a:endParaRPr kumimoji="1" lang="en-US" altLang="zh-CN" dirty="0"/>
          </a:p>
          <a:p>
            <a:r>
              <a:rPr kumimoji="1" lang="zh-CN" altLang="en-US" dirty="0"/>
              <a:t>**贝瑞及诺禾均使用</a:t>
            </a:r>
            <a:r>
              <a:rPr kumimoji="1" lang="en-US" altLang="zh-CN" dirty="0"/>
              <a:t>10xGenomics</a:t>
            </a:r>
            <a:r>
              <a:rPr kumimoji="1" lang="zh-CN" altLang="en-US" dirty="0"/>
              <a:t>平台，</a:t>
            </a:r>
            <a:r>
              <a:rPr kumimoji="1" lang="en-US" altLang="zh-CN" dirty="0"/>
              <a:t>Illumina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Novaseq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6000</a:t>
            </a:r>
            <a:r>
              <a:rPr kumimoji="1" lang="zh-CN" altLang="en-US" dirty="0"/>
              <a:t>测序</a:t>
            </a:r>
            <a:endParaRPr kumimoji="1" lang="en-US" altLang="zh-CN" dirty="0"/>
          </a:p>
          <a:p>
            <a:r>
              <a:rPr kumimoji="1" lang="zh-CN" altLang="en-US" dirty="0"/>
              <a:t>***诺禾大测结果未出</a:t>
            </a:r>
          </a:p>
        </p:txBody>
      </p:sp>
    </p:spTree>
    <p:extLst>
      <p:ext uri="{BB962C8B-B14F-4D97-AF65-F5344CB8AC3E}">
        <p14:creationId xmlns:p14="http://schemas.microsoft.com/office/powerpoint/2010/main" val="471777054"/>
      </p:ext>
    </p:extLst>
  </p:cSld>
  <p:clrMapOvr>
    <a:masterClrMapping/>
  </p:clrMapOvr>
</p:sld>
</file>

<file path=ppt/theme/theme1.xml><?xml version="1.0" encoding="utf-8"?>
<a:theme xmlns:a="http://schemas.openxmlformats.org/drawingml/2006/main" name="pumch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mch" id="{AF52A9B0-6C60-B844-92F6-A8C8DB22A87B}" vid="{BAAD4A83-7519-7146-9FCA-031B80C8FC1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pumch</Template>
  <TotalTime>6372</TotalTime>
  <Words>775</Words>
  <Application>Microsoft Macintosh PowerPoint</Application>
  <PresentationFormat>宽屏</PresentationFormat>
  <Paragraphs>176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Microsoft YaHei</vt:lpstr>
      <vt:lpstr>Arial</vt:lpstr>
      <vt:lpstr>Helvetica</vt:lpstr>
      <vt:lpstr>Wingdings</vt:lpstr>
      <vt:lpstr>pumch</vt:lpstr>
      <vt:lpstr>Transcriptome Profile of  CTD associated PAH at the Single Cell Level</vt:lpstr>
      <vt:lpstr>scRNA-Seq在SLE中现有的研究</vt:lpstr>
      <vt:lpstr>PowerPoint 演示文稿</vt:lpstr>
      <vt:lpstr>Unique expression or pathway</vt:lpstr>
      <vt:lpstr>PowerPoint 演示文稿</vt:lpstr>
      <vt:lpstr>Study Design（SLE-PAH for example）</vt:lpstr>
      <vt:lpstr>Study Design（SLE-PAH for example）</vt:lpstr>
      <vt:lpstr>组内定期讨论</vt:lpstr>
      <vt:lpstr>前期送样情况</vt:lpstr>
      <vt:lpstr>样本信息</vt:lpstr>
      <vt:lpstr>样本信息</vt:lpstr>
      <vt:lpstr>恳请各位老师批评指正！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Profiling of CTD associated PAH</dc:title>
  <dc:creator>Qian Junyan</dc:creator>
  <cp:lastModifiedBy>13267</cp:lastModifiedBy>
  <cp:revision>61</cp:revision>
  <dcterms:created xsi:type="dcterms:W3CDTF">2020-12-18T10:30:57Z</dcterms:created>
  <dcterms:modified xsi:type="dcterms:W3CDTF">2021-06-27T02:55:03Z</dcterms:modified>
</cp:coreProperties>
</file>