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B1B84-925B-4C7D-BC8D-5C70CD649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A279E-4C2D-432E-BE2C-02B908AC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CC868-D776-429C-ADE4-6350C21F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4777-EB7B-4E25-A6AB-22C6F542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8707E-7FD6-44F5-90B3-D11B6AB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2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F3E86-0DA8-4CF4-A466-BD9D650A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02842-18DB-420E-A3ED-5E83A538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4F2FC-1D48-41DD-B6E5-5AB18A60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F8E97-C9E6-4320-B906-06C0F750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E3957-45E8-477D-99BD-051FDC97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86935-9809-4394-A07D-19E007859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C08C5-DE67-41D9-976E-592E28B67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8789B-1691-4950-8931-28467FB2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85867-E806-414F-9DEA-8CA00947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9ECCA-AC74-46F9-B413-6789CB5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03EBD-A486-40E0-B101-A165D06B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D8AD7-BE7A-431A-9F60-EA20B74B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53DD0-384A-40BC-9691-7DE48CC8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D74F-0891-4102-9EDA-406A4920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6DDA9-D73D-43F5-82B8-3A82E4CB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3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A4D64-EB3D-4C7C-8B03-05E60824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C1E8E-4810-456F-A07A-7E554898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406D5-18E6-4FB5-85AE-5DCF913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1ACED-DA7E-46A2-A239-F2CACFF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EC556-2D91-40EE-964F-D35B231F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05C1-BEAF-4170-91FB-4A652D4D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081CF-C3B4-44FA-9BD9-D100F5757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CA5F6-660B-483A-80AC-D97C972B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FA59E-EF17-47C7-BD99-3C43DB0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085A6-8E27-4AB7-B464-ECE59819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D5B4B-8FCD-4348-BF35-302CF76C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EE2E8-942B-4FD2-9253-227BF6CA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C9344-8DCD-4E9F-8501-9691F4E60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D6D53-A72F-476C-94C9-682D8455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C813D-CEF7-436A-B43A-A613A3736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B7FE28-778D-41FC-ADE0-F4CE84EBF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35976-E36A-49B4-B913-4BA84CAF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19E511-A376-4243-8C68-FB9FA0C2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12F1CF-32E1-458D-86A3-43FB3BFC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D7F01-1A96-4754-AB4E-6582D86B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30C93-EEA6-44C3-BB42-E970DF5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FAFEDE-7544-4DC7-AE75-4ACA4730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F90543-0E36-406F-AA90-B75F6BD8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37C35-88E4-4C42-AD3D-42B17E69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4EB6F-CD5D-4223-AA57-59C6CFB0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DB470-60BC-43B8-AC66-3E48CB0A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9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82291-6E3A-41C2-9FA0-6ACE3CD4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2C576-B37E-4F69-8358-F11B680F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CAD01-F745-49EC-B7F0-8FA26DF9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09EF3-A12D-4D2E-BC9B-763963C4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4548E-D7C2-41D8-9CAE-BF805D0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D4556-3E45-4BD5-BC8B-05B9D1CB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973E1-850A-4471-8C11-79881244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67BFC-A756-47E2-AD39-68DD9B2F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63F0B-B9AB-4F4C-99B3-5259FE70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96CD-3D05-466C-87E3-B6DB1111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31B7A-A355-4E31-B12C-2A9342B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18F78-FE20-48DB-A294-D69E0C59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13676-F201-441B-B15F-DB7BD1E7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A3217-4530-4138-BC79-C66EC771A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FB8D4-2107-4E2C-8A6F-0DC4D2969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C0B4-2612-4456-B8B0-DF301CD48A01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54B43-FF7C-44AE-9C22-DE9F3ED75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0BD89-A5D9-45E7-80F9-CCC804549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96E8-C82E-40D1-B207-5A2C4FE50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73A898-3883-41CB-8098-570EE981B649}"/>
              </a:ext>
            </a:extLst>
          </p:cNvPr>
          <p:cNvSpPr/>
          <p:nvPr/>
        </p:nvSpPr>
        <p:spPr>
          <a:xfrm>
            <a:off x="3976750" y="1067997"/>
            <a:ext cx="1777940" cy="3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细胞凋亡</a:t>
            </a:r>
            <a:r>
              <a:rPr lang="en-US" altLang="zh-CN" sz="1600" dirty="0"/>
              <a:t>/</a:t>
            </a:r>
            <a:r>
              <a:rPr lang="zh-CN" altLang="en-US" sz="1600" dirty="0"/>
              <a:t>坏死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C015BB6-A7F8-4398-A43F-4FD61D790B6A}"/>
              </a:ext>
            </a:extLst>
          </p:cNvPr>
          <p:cNvCxnSpPr>
            <a:cxnSpLocks/>
          </p:cNvCxnSpPr>
          <p:nvPr/>
        </p:nvCxnSpPr>
        <p:spPr>
          <a:xfrm flipV="1">
            <a:off x="5364113" y="440848"/>
            <a:ext cx="0" cy="5712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DC2AAC-7AC8-45B2-904E-9AC452482FFA}"/>
              </a:ext>
            </a:extLst>
          </p:cNvPr>
          <p:cNvSpPr txBox="1"/>
          <p:nvPr/>
        </p:nvSpPr>
        <p:spPr>
          <a:xfrm>
            <a:off x="5400740" y="576977"/>
            <a:ext cx="46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UV</a:t>
            </a:r>
            <a:endParaRPr lang="zh-CN" altLang="en-US" sz="1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B0D634-40B5-46AC-8B90-E60C7439546D}"/>
              </a:ext>
            </a:extLst>
          </p:cNvPr>
          <p:cNvCxnSpPr>
            <a:cxnSpLocks/>
          </p:cNvCxnSpPr>
          <p:nvPr/>
        </p:nvCxnSpPr>
        <p:spPr>
          <a:xfrm flipV="1">
            <a:off x="4437140" y="424385"/>
            <a:ext cx="0" cy="6051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D79BB50-420A-4CF5-8842-0A518E4AB0FE}"/>
              </a:ext>
            </a:extLst>
          </p:cNvPr>
          <p:cNvSpPr txBox="1"/>
          <p:nvPr/>
        </p:nvSpPr>
        <p:spPr>
          <a:xfrm>
            <a:off x="3845639" y="579957"/>
            <a:ext cx="554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激素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A8CEE9-C382-4D76-9673-BAAEDBE11F60}"/>
              </a:ext>
            </a:extLst>
          </p:cNvPr>
          <p:cNvSpPr/>
          <p:nvPr/>
        </p:nvSpPr>
        <p:spPr>
          <a:xfrm>
            <a:off x="4285204" y="1707058"/>
            <a:ext cx="1255552" cy="266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凋亡小体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393028-C480-4F22-82CA-C4D8F321BDD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07958" y="1849823"/>
            <a:ext cx="1077206" cy="3490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02E682-F67A-4A34-B43D-812B9643C72D}"/>
              </a:ext>
            </a:extLst>
          </p:cNvPr>
          <p:cNvSpPr/>
          <p:nvPr/>
        </p:nvSpPr>
        <p:spPr>
          <a:xfrm>
            <a:off x="2580182" y="2198836"/>
            <a:ext cx="1255552" cy="3607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RNA/RNP </a:t>
            </a:r>
            <a:endParaRPr lang="zh-CN" altLang="en-US" sz="16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D73217-E1B3-45A2-AE09-16A69A99FD2B}"/>
              </a:ext>
            </a:extLst>
          </p:cNvPr>
          <p:cNvCxnSpPr>
            <a:cxnSpLocks/>
          </p:cNvCxnSpPr>
          <p:nvPr/>
        </p:nvCxnSpPr>
        <p:spPr>
          <a:xfrm>
            <a:off x="3139448" y="2553840"/>
            <a:ext cx="0" cy="32717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BB06B0D-F17D-4D98-A18D-C2A3C2D6709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539949" y="1854588"/>
            <a:ext cx="1141751" cy="3442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E11CE38-0C65-42A9-9FB5-874E9831F697}"/>
              </a:ext>
            </a:extLst>
          </p:cNvPr>
          <p:cNvSpPr/>
          <p:nvPr/>
        </p:nvSpPr>
        <p:spPr>
          <a:xfrm>
            <a:off x="5868667" y="2198836"/>
            <a:ext cx="1626066" cy="3607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DNA/</a:t>
            </a:r>
            <a:r>
              <a:rPr lang="zh-CN" altLang="en-US" sz="1600" dirty="0"/>
              <a:t>组蛋白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490E6B2-270F-42A7-A109-7741DAE55697}"/>
              </a:ext>
            </a:extLst>
          </p:cNvPr>
          <p:cNvSpPr/>
          <p:nvPr/>
        </p:nvSpPr>
        <p:spPr>
          <a:xfrm>
            <a:off x="2263711" y="2862457"/>
            <a:ext cx="1775306" cy="360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plasma </a:t>
            </a:r>
            <a:r>
              <a:rPr lang="en-US" altLang="zh-CN" sz="1600" dirty="0"/>
              <a:t>groupA</a:t>
            </a:r>
            <a:endParaRPr lang="zh-CN" altLang="en-US" sz="16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4048EDE-B594-4DCF-8153-977C70FEB77A}"/>
              </a:ext>
            </a:extLst>
          </p:cNvPr>
          <p:cNvSpPr/>
          <p:nvPr/>
        </p:nvSpPr>
        <p:spPr>
          <a:xfrm>
            <a:off x="5844687" y="2862457"/>
            <a:ext cx="1805793" cy="360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plasma groupB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030BBC9-05A9-465C-8585-CA544C15E267}"/>
              </a:ext>
            </a:extLst>
          </p:cNvPr>
          <p:cNvCxnSpPr>
            <a:cxnSpLocks/>
            <a:stCxn id="38" idx="1"/>
            <a:endCxn id="27" idx="2"/>
          </p:cNvCxnSpPr>
          <p:nvPr/>
        </p:nvCxnSpPr>
        <p:spPr>
          <a:xfrm flipH="1" flipV="1">
            <a:off x="3151364" y="3223185"/>
            <a:ext cx="1141739" cy="450079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678D6D-044C-46BA-9086-B44E559699FE}"/>
              </a:ext>
            </a:extLst>
          </p:cNvPr>
          <p:cNvCxnSpPr>
            <a:cxnSpLocks/>
            <a:stCxn id="38" idx="3"/>
            <a:endCxn id="28" idx="2"/>
          </p:cNvCxnSpPr>
          <p:nvPr/>
        </p:nvCxnSpPr>
        <p:spPr>
          <a:xfrm flipV="1">
            <a:off x="5457775" y="3223185"/>
            <a:ext cx="1289809" cy="450079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D94FFC8-8A5E-4178-B747-5A68A3822D96}"/>
              </a:ext>
            </a:extLst>
          </p:cNvPr>
          <p:cNvSpPr/>
          <p:nvPr/>
        </p:nvSpPr>
        <p:spPr>
          <a:xfrm>
            <a:off x="4293103" y="3492900"/>
            <a:ext cx="1164672" cy="36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抗核抗体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9514E96-F27A-4B83-B0A5-8DDED8D18143}"/>
              </a:ext>
            </a:extLst>
          </p:cNvPr>
          <p:cNvSpPr/>
          <p:nvPr/>
        </p:nvSpPr>
        <p:spPr>
          <a:xfrm>
            <a:off x="3670974" y="4287887"/>
            <a:ext cx="2389492" cy="371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免疫复合物（</a:t>
            </a:r>
            <a:r>
              <a:rPr lang="en-US" altLang="zh-CN" sz="1600" b="1" dirty="0"/>
              <a:t>IC</a:t>
            </a:r>
            <a:r>
              <a:rPr lang="zh-CN" altLang="en-US" sz="1600" b="1" dirty="0"/>
              <a:t>）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06C347F7-E3C7-459C-BBC5-BF264242E630}"/>
              </a:ext>
            </a:extLst>
          </p:cNvPr>
          <p:cNvSpPr/>
          <p:nvPr/>
        </p:nvSpPr>
        <p:spPr>
          <a:xfrm rot="5400000">
            <a:off x="4689483" y="3896807"/>
            <a:ext cx="371912" cy="3607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B7E688E-1CA3-498B-93AF-5A14DA629BC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54617" y="2379200"/>
            <a:ext cx="714050" cy="111370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823567E-A6D9-4728-B936-89C7B0D2AFA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35734" y="2379200"/>
            <a:ext cx="834386" cy="1138956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547C8F9-1925-4534-9F39-E25D9A4E3727}"/>
              </a:ext>
            </a:extLst>
          </p:cNvPr>
          <p:cNvSpPr txBox="1"/>
          <p:nvPr/>
        </p:nvSpPr>
        <p:spPr>
          <a:xfrm>
            <a:off x="4562462" y="2930803"/>
            <a:ext cx="746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Bind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DC067DF-0B44-494F-83CD-B8B139502EE4}"/>
              </a:ext>
            </a:extLst>
          </p:cNvPr>
          <p:cNvSpPr txBox="1"/>
          <p:nvPr/>
        </p:nvSpPr>
        <p:spPr>
          <a:xfrm>
            <a:off x="2059026" y="2484764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刺激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7ADEB9-0DF0-4AD5-BBAE-7AF7D7A02762}"/>
              </a:ext>
            </a:extLst>
          </p:cNvPr>
          <p:cNvSpPr txBox="1"/>
          <p:nvPr/>
        </p:nvSpPr>
        <p:spPr>
          <a:xfrm>
            <a:off x="2882005" y="3364268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分泌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823ADB-4C6D-4020-B05B-9965149A0525}"/>
              </a:ext>
            </a:extLst>
          </p:cNvPr>
          <p:cNvSpPr/>
          <p:nvPr/>
        </p:nvSpPr>
        <p:spPr>
          <a:xfrm>
            <a:off x="3970723" y="118411"/>
            <a:ext cx="1793552" cy="32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遗传与变异因素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8641234-D1CA-41AD-96AA-DBE254767D3B}"/>
              </a:ext>
            </a:extLst>
          </p:cNvPr>
          <p:cNvSpPr txBox="1"/>
          <p:nvPr/>
        </p:nvSpPr>
        <p:spPr>
          <a:xfrm>
            <a:off x="4911351" y="556980"/>
            <a:ext cx="35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996002A-E33A-4912-BBCC-20DEFE1A2451}"/>
              </a:ext>
            </a:extLst>
          </p:cNvPr>
          <p:cNvCxnSpPr>
            <a:cxnSpLocks/>
          </p:cNvCxnSpPr>
          <p:nvPr/>
        </p:nvCxnSpPr>
        <p:spPr>
          <a:xfrm flipV="1">
            <a:off x="4896561" y="440848"/>
            <a:ext cx="0" cy="5712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FCAF7A1-65E4-449A-876C-4CF47D728751}"/>
              </a:ext>
            </a:extLst>
          </p:cNvPr>
          <p:cNvSpPr txBox="1"/>
          <p:nvPr/>
        </p:nvSpPr>
        <p:spPr>
          <a:xfrm>
            <a:off x="4545038" y="549081"/>
            <a:ext cx="35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FBD6CAB-5EA4-4D43-BBDA-CE1FEB0621F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11352" y="1340484"/>
            <a:ext cx="1628" cy="36657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39B4138-8559-4E86-86CC-82177E7043C3}"/>
              </a:ext>
            </a:extLst>
          </p:cNvPr>
          <p:cNvCxnSpPr>
            <a:cxnSpLocks/>
          </p:cNvCxnSpPr>
          <p:nvPr/>
        </p:nvCxnSpPr>
        <p:spPr>
          <a:xfrm>
            <a:off x="6758948" y="2553709"/>
            <a:ext cx="0" cy="32717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15B7B70-ED9D-48FD-90E9-E7FD6223837E}"/>
              </a:ext>
            </a:extLst>
          </p:cNvPr>
          <p:cNvSpPr/>
          <p:nvPr/>
        </p:nvSpPr>
        <p:spPr>
          <a:xfrm>
            <a:off x="1899837" y="4972050"/>
            <a:ext cx="965200" cy="265478"/>
          </a:xfrm>
          <a:prstGeom prst="roundRect">
            <a:avLst/>
          </a:prstGeom>
          <a:solidFill>
            <a:srgbClr val="FB4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组织沉积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2364CF8-5BCD-4209-A4EE-14999076CC4E}"/>
              </a:ext>
            </a:extLst>
          </p:cNvPr>
          <p:cNvSpPr/>
          <p:nvPr/>
        </p:nvSpPr>
        <p:spPr>
          <a:xfrm>
            <a:off x="5139156" y="4961319"/>
            <a:ext cx="965200" cy="265478"/>
          </a:xfrm>
          <a:prstGeom prst="roundRect">
            <a:avLst/>
          </a:prstGeom>
          <a:solidFill>
            <a:srgbClr val="FB4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NET</a:t>
            </a:r>
            <a:r>
              <a:rPr lang="zh-CN" altLang="en-US" sz="1400" dirty="0"/>
              <a:t>形成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64A3DE8-0280-42A4-BCF9-6F38B8F90E58}"/>
              </a:ext>
            </a:extLst>
          </p:cNvPr>
          <p:cNvSpPr/>
          <p:nvPr/>
        </p:nvSpPr>
        <p:spPr>
          <a:xfrm>
            <a:off x="3386010" y="4972050"/>
            <a:ext cx="1280447" cy="265478"/>
          </a:xfrm>
          <a:prstGeom prst="roundRect">
            <a:avLst/>
          </a:prstGeom>
          <a:solidFill>
            <a:srgbClr val="FB4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细胞因子诱导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EEC6A2D-17A7-49F9-9443-006B2670EBE4}"/>
              </a:ext>
            </a:extLst>
          </p:cNvPr>
          <p:cNvSpPr/>
          <p:nvPr/>
        </p:nvSpPr>
        <p:spPr>
          <a:xfrm>
            <a:off x="6713084" y="4967328"/>
            <a:ext cx="1280447" cy="265478"/>
          </a:xfrm>
          <a:prstGeom prst="roundRect">
            <a:avLst/>
          </a:prstGeom>
          <a:solidFill>
            <a:srgbClr val="FB4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神经毒性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3A15A28-D3BD-4416-A00D-6D376C42181D}"/>
              </a:ext>
            </a:extLst>
          </p:cNvPr>
          <p:cNvSpPr/>
          <p:nvPr/>
        </p:nvSpPr>
        <p:spPr>
          <a:xfrm>
            <a:off x="2984022" y="5983795"/>
            <a:ext cx="1576834" cy="3505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皮疹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红斑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CB5D45B5-74D3-40DE-A2A1-3CFF288AF9CA}"/>
              </a:ext>
            </a:extLst>
          </p:cNvPr>
          <p:cNvSpPr/>
          <p:nvPr/>
        </p:nvSpPr>
        <p:spPr>
          <a:xfrm>
            <a:off x="1189017" y="5983213"/>
            <a:ext cx="1390036" cy="3505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肾炎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14A9827D-1E8E-475E-9B4E-211BDB08B522}"/>
              </a:ext>
            </a:extLst>
          </p:cNvPr>
          <p:cNvSpPr/>
          <p:nvPr/>
        </p:nvSpPr>
        <p:spPr>
          <a:xfrm>
            <a:off x="4989260" y="5983213"/>
            <a:ext cx="1447653" cy="3505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关节炎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F9B9EFF1-DB23-412D-9C80-A88ACFEE6444}"/>
              </a:ext>
            </a:extLst>
          </p:cNvPr>
          <p:cNvSpPr/>
          <p:nvPr/>
        </p:nvSpPr>
        <p:spPr>
          <a:xfrm>
            <a:off x="6941827" y="5983213"/>
            <a:ext cx="1706734" cy="3505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肺动脉高压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3483B68-9359-4821-AC77-2281B865A58A}"/>
              </a:ext>
            </a:extLst>
          </p:cNvPr>
          <p:cNvCxnSpPr>
            <a:cxnSpLocks/>
            <a:stCxn id="95" idx="0"/>
            <a:endCxn id="48" idx="4"/>
          </p:cNvCxnSpPr>
          <p:nvPr/>
        </p:nvCxnSpPr>
        <p:spPr>
          <a:xfrm flipV="1">
            <a:off x="2382437" y="4659799"/>
            <a:ext cx="2483283" cy="312251"/>
          </a:xfrm>
          <a:prstGeom prst="line">
            <a:avLst/>
          </a:prstGeom>
          <a:ln w="19050">
            <a:solidFill>
              <a:srgbClr val="FB4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E07E3CB-5647-4BB5-A0EE-17FF81917B53}"/>
              </a:ext>
            </a:extLst>
          </p:cNvPr>
          <p:cNvCxnSpPr>
            <a:cxnSpLocks/>
            <a:stCxn id="97" idx="0"/>
            <a:endCxn id="48" idx="4"/>
          </p:cNvCxnSpPr>
          <p:nvPr/>
        </p:nvCxnSpPr>
        <p:spPr>
          <a:xfrm flipV="1">
            <a:off x="4026234" y="4659799"/>
            <a:ext cx="839486" cy="312251"/>
          </a:xfrm>
          <a:prstGeom prst="line">
            <a:avLst/>
          </a:prstGeom>
          <a:ln w="19050">
            <a:solidFill>
              <a:srgbClr val="FB4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CE7D249-BAFD-4E43-81AC-1B2780310007}"/>
              </a:ext>
            </a:extLst>
          </p:cNvPr>
          <p:cNvCxnSpPr>
            <a:cxnSpLocks/>
            <a:stCxn id="96" idx="0"/>
            <a:endCxn id="48" idx="4"/>
          </p:cNvCxnSpPr>
          <p:nvPr/>
        </p:nvCxnSpPr>
        <p:spPr>
          <a:xfrm flipH="1" flipV="1">
            <a:off x="4865720" y="4659799"/>
            <a:ext cx="756036" cy="301520"/>
          </a:xfrm>
          <a:prstGeom prst="line">
            <a:avLst/>
          </a:prstGeom>
          <a:ln w="19050">
            <a:solidFill>
              <a:srgbClr val="FB4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271B031-3AC8-44C2-815D-63BFE0CC41D2}"/>
              </a:ext>
            </a:extLst>
          </p:cNvPr>
          <p:cNvCxnSpPr>
            <a:cxnSpLocks/>
            <a:stCxn id="98" idx="0"/>
            <a:endCxn id="48" idx="4"/>
          </p:cNvCxnSpPr>
          <p:nvPr/>
        </p:nvCxnSpPr>
        <p:spPr>
          <a:xfrm flipH="1" flipV="1">
            <a:off x="4865720" y="4659799"/>
            <a:ext cx="2487588" cy="307529"/>
          </a:xfrm>
          <a:prstGeom prst="line">
            <a:avLst/>
          </a:prstGeom>
          <a:ln w="19050">
            <a:solidFill>
              <a:srgbClr val="FB4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27A1D62-81B5-4BA5-B309-17CFD614F242}"/>
              </a:ext>
            </a:extLst>
          </p:cNvPr>
          <p:cNvSpPr txBox="1"/>
          <p:nvPr/>
        </p:nvSpPr>
        <p:spPr>
          <a:xfrm>
            <a:off x="6094455" y="466268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神经细胞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C9DDCB7-FEE3-4C62-BF1B-81C1301771AE}"/>
              </a:ext>
            </a:extLst>
          </p:cNvPr>
          <p:cNvSpPr txBox="1"/>
          <p:nvPr/>
        </p:nvSpPr>
        <p:spPr>
          <a:xfrm>
            <a:off x="4856162" y="4686274"/>
            <a:ext cx="116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中性粒细胞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F446471-2157-432C-B354-5EACD638BD73}"/>
              </a:ext>
            </a:extLst>
          </p:cNvPr>
          <p:cNvSpPr txBox="1"/>
          <p:nvPr/>
        </p:nvSpPr>
        <p:spPr>
          <a:xfrm>
            <a:off x="4098380" y="4686274"/>
            <a:ext cx="56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pDC</a:t>
            </a:r>
            <a:endParaRPr lang="zh-CN" altLang="en-US" sz="14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D89FD0F-EEC3-4FC4-8EE6-9DABF3D6F6B8}"/>
              </a:ext>
            </a:extLst>
          </p:cNvPr>
          <p:cNvSpPr txBox="1"/>
          <p:nvPr/>
        </p:nvSpPr>
        <p:spPr>
          <a:xfrm>
            <a:off x="3894407" y="5406066"/>
            <a:ext cx="35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…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507E5A2-21BB-468F-9E0E-462ADD8ABE13}"/>
              </a:ext>
            </a:extLst>
          </p:cNvPr>
          <p:cNvCxnSpPr>
            <a:cxnSpLocks/>
          </p:cNvCxnSpPr>
          <p:nvPr/>
        </p:nvCxnSpPr>
        <p:spPr>
          <a:xfrm flipV="1">
            <a:off x="6427978" y="5267323"/>
            <a:ext cx="0" cy="59604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3D3CC07D-03D8-4DFC-9AF8-0B659C0ED767}"/>
              </a:ext>
            </a:extLst>
          </p:cNvPr>
          <p:cNvCxnSpPr>
            <a:cxnSpLocks/>
          </p:cNvCxnSpPr>
          <p:nvPr/>
        </p:nvCxnSpPr>
        <p:spPr>
          <a:xfrm flipV="1">
            <a:off x="3168377" y="5267325"/>
            <a:ext cx="0" cy="60517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B6E4908-18FE-4CE2-8B57-32022ADD3F19}"/>
              </a:ext>
            </a:extLst>
          </p:cNvPr>
          <p:cNvCxnSpPr>
            <a:cxnSpLocks/>
          </p:cNvCxnSpPr>
          <p:nvPr/>
        </p:nvCxnSpPr>
        <p:spPr>
          <a:xfrm flipV="1">
            <a:off x="4804808" y="5267325"/>
            <a:ext cx="0" cy="59604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2B96976-61D8-4875-BD31-E0320C407D93}"/>
              </a:ext>
            </a:extLst>
          </p:cNvPr>
          <p:cNvSpPr txBox="1"/>
          <p:nvPr/>
        </p:nvSpPr>
        <p:spPr>
          <a:xfrm>
            <a:off x="5486167" y="5416215"/>
            <a:ext cx="35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…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50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</dc:creator>
  <cp:lastModifiedBy>rui</cp:lastModifiedBy>
  <cp:revision>11</cp:revision>
  <dcterms:created xsi:type="dcterms:W3CDTF">2021-03-28T12:31:15Z</dcterms:created>
  <dcterms:modified xsi:type="dcterms:W3CDTF">2021-03-29T04:59:38Z</dcterms:modified>
</cp:coreProperties>
</file>