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61" r:id="rId4"/>
    <p:sldId id="260" r:id="rId5"/>
    <p:sldId id="262" r:id="rId6"/>
    <p:sldId id="256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3699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17AB9-FEA2-CB49-89C3-8A18C2A126CF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6C4A-D568-FB4E-812B-B26B4D88E8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7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87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58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9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86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81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4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43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25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08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96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30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EFBE-B9A6-B946-91CF-6115C2F297E8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BDB8-FCC4-FF4F-B31C-8DD512A51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76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3" y="88246"/>
            <a:ext cx="3824206" cy="28681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36" y="88246"/>
            <a:ext cx="3824205" cy="28681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6" y="3185000"/>
            <a:ext cx="3824206" cy="28681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35" y="3361553"/>
            <a:ext cx="3824206" cy="28681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3026" y="316846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（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）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7900" y="21431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07344" y="3361553"/>
            <a:ext cx="5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57900" y="354621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9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0" y="3757612"/>
            <a:ext cx="4808600" cy="2862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3757612"/>
            <a:ext cx="4906736" cy="28622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45079" y="265814"/>
            <a:ext cx="217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标出数值带</a:t>
            </a:r>
            <a:r>
              <a:rPr kumimoji="1" lang="zh-CN" altLang="en-US" smtClean="0"/>
              <a:t>标题版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0" y="656411"/>
            <a:ext cx="4808600" cy="292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9" y="287079"/>
            <a:ext cx="5277309" cy="32322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15" y="3587363"/>
            <a:ext cx="5385009" cy="3141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9" y="3587363"/>
            <a:ext cx="5277309" cy="31412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99991" y="47846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带数值无标题版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32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2" y="3592204"/>
            <a:ext cx="5022850" cy="29897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49" y="3592204"/>
            <a:ext cx="5044818" cy="29897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74688" y="318977"/>
            <a:ext cx="348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不标出数值版本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3" y="435935"/>
            <a:ext cx="5022849" cy="31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0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"/>
            <a:ext cx="5029200" cy="3272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1275"/>
            <a:ext cx="5031324" cy="31305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88" y="3551275"/>
            <a:ext cx="5131061" cy="31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9" y="-102005"/>
            <a:ext cx="4231758" cy="31738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51" y="-97274"/>
            <a:ext cx="4092099" cy="30690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8" y="3183969"/>
            <a:ext cx="4231758" cy="343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0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7500"/>
            <a:ext cx="4452986" cy="3339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9" y="3657240"/>
            <a:ext cx="4210577" cy="31579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73" y="317500"/>
            <a:ext cx="4452987" cy="33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8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26</Words>
  <Application>Microsoft Macintosh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Times New Roman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翔</dc:creator>
  <cp:lastModifiedBy>高 翔</cp:lastModifiedBy>
  <cp:revision>5</cp:revision>
  <dcterms:created xsi:type="dcterms:W3CDTF">2019-08-03T07:10:48Z</dcterms:created>
  <dcterms:modified xsi:type="dcterms:W3CDTF">2019-08-03T13:32:45Z</dcterms:modified>
</cp:coreProperties>
</file>