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D84B-F789-412C-B765-B38D6835F10D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D426-28B8-4707-B627-7485FBB93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58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D84B-F789-412C-B765-B38D6835F10D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D426-28B8-4707-B627-7485FBB93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2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D84B-F789-412C-B765-B38D6835F10D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D426-28B8-4707-B627-7485FBB93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0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D84B-F789-412C-B765-B38D6835F10D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D426-28B8-4707-B627-7485FBB93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87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D84B-F789-412C-B765-B38D6835F10D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D426-28B8-4707-B627-7485FBB93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2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D84B-F789-412C-B765-B38D6835F10D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D426-28B8-4707-B627-7485FBB93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82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D84B-F789-412C-B765-B38D6835F10D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D426-28B8-4707-B627-7485FBB93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9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D84B-F789-412C-B765-B38D6835F10D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D426-28B8-4707-B627-7485FBB93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3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D84B-F789-412C-B765-B38D6835F10D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D426-28B8-4707-B627-7485FBB93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85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D84B-F789-412C-B765-B38D6835F10D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D426-28B8-4707-B627-7485FBB93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3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D84B-F789-412C-B765-B38D6835F10D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D426-28B8-4707-B627-7485FBB93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5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2D84B-F789-412C-B765-B38D6835F10D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7D426-28B8-4707-B627-7485FBB93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90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讲演者：高志远</a:t>
            </a:r>
          </a:p>
        </p:txBody>
      </p:sp>
    </p:spTree>
    <p:extLst>
      <p:ext uri="{BB962C8B-B14F-4D97-AF65-F5344CB8AC3E}">
        <p14:creationId xmlns:p14="http://schemas.microsoft.com/office/powerpoint/2010/main" val="173324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为什么要学习</a:t>
            </a:r>
            <a:r>
              <a:rPr lang="en-US" altLang="zh-CN" dirty="0"/>
              <a:t>Machine Learning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学了</a:t>
            </a:r>
            <a:r>
              <a:rPr lang="en-US" altLang="zh-CN" dirty="0"/>
              <a:t>Machine Learning </a:t>
            </a:r>
            <a:r>
              <a:rPr lang="zh-CN" altLang="en-US" dirty="0"/>
              <a:t>后有什么优势？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这些优势为什么重要？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00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Machine Learning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机器学习分支、例子</a:t>
            </a:r>
            <a:endParaRPr lang="en-US" altLang="zh-CN" dirty="0"/>
          </a:p>
          <a:p>
            <a:r>
              <a:rPr lang="zh-CN" altLang="en-US" dirty="0"/>
              <a:t>计算机视觉、语音识别、数据挖掘、模式识别</a:t>
            </a:r>
            <a:r>
              <a:rPr lang="en-US" altLang="zh-CN" dirty="0"/>
              <a:t>..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07" y="2952924"/>
            <a:ext cx="3607459" cy="163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3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43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机器学习</vt:lpstr>
      <vt:lpstr>提问</vt:lpstr>
      <vt:lpstr>什么是Machine Learning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zy gao</dc:creator>
  <cp:lastModifiedBy>zy gao</cp:lastModifiedBy>
  <cp:revision>7</cp:revision>
  <dcterms:created xsi:type="dcterms:W3CDTF">2016-07-27T04:46:35Z</dcterms:created>
  <dcterms:modified xsi:type="dcterms:W3CDTF">2016-07-27T06:59:08Z</dcterms:modified>
</cp:coreProperties>
</file>