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E077-2A78-5785-CF0E-8F3C206B7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A731-CFB0-DE21-8AF6-5D7B0EC21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CF54-5EE4-1F7C-72C1-0F4EBB85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C3F3-6C0A-695D-9A42-C6C9B6DA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06FC-63A6-1DBF-85BA-DC94BE0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3BA5-1DC0-9BD1-771D-3B90314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12AB-3138-BCD5-476D-76C037A8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811A-BE7B-3F0F-BF7F-FCDF5B61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06B-B0C8-4021-EBC1-C3286420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B316-9B94-D53A-F25B-5EE5AB32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CDD1E-D328-30FF-0E07-17B11A4DF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BD2B-DD46-AA5B-5108-1D97CA33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0735-BD9A-BF18-DB1B-5A609E41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FA1B-E072-3505-60BB-B4AD107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4397-8FBD-0732-6390-793AA5C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CA97-4B0F-CAC8-8259-CBF9FCF2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E2A2-F6CB-515A-D67B-90A11DCA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FED4-3876-2FBB-D785-D6A91A4F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9750-E66F-5E28-9A2E-1804D6A6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1FED-6D6C-24CC-877E-005D65DC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497-8B86-5FE2-7B44-A77DE5E0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A793-61CA-FE85-15F4-A62B3431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804D-0A9E-C1CC-E905-2C24F880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B11F-45A1-3FBC-3D3B-CB5C67B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925C-0D53-3417-3571-D36FB81C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513-975F-E9DB-BCFE-75404083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3E36-1FDC-AFD9-C164-EAB32CD36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BC0F1-6C4A-6CAB-64F2-11323631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28C4-3657-9A85-77FD-35CE9F7D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84D27-A498-23B8-6404-E92E5240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0E67-6128-5F9A-117C-47CB911A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FBC-AEF8-D23B-4923-02CBCD9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C8EB-C3F9-0831-2B7B-FA258F49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59EC-DBCC-E9F8-B314-D645BCFA3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24B26-C17A-6DCB-DCFC-2800DDE37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89759-D5DD-F2F6-015E-018B7E615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CF8D3-4C73-4622-DD70-2089FC9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26166-4262-2D85-1559-CE14CFBD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01922-D3BC-2102-0B16-C9CE6DC4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ACEF-B729-230E-6D20-A79FBA20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6AFC-BD70-3B5A-53BC-43FBD9F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954A-13E8-1FAF-530B-26320B0A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62A8B-0851-0CE6-1672-5EF407C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42059-4F5D-8DB0-B9E0-EBA1B730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BEAE1-8AA9-5F55-31FF-C855B34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2A58-EBBE-B327-245B-3B3D0E3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637-1C95-E29E-B3EB-419CD735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549B-CF29-D93E-AEAA-FF3EE1F9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FD1F-D552-0231-0622-42A1404E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13BE-F700-7481-9DB2-DC9A7A35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9084-14FD-8CB5-68C3-84A6E7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910A-9CA1-0E35-57F8-E4AE367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43F9-6268-8C81-AF67-614C255E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65C1A-42D7-3937-1843-3AD4A0D8E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B8996-A42E-D373-E44C-3B46C400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1D4C-612F-C668-53B9-23AD4D86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75BD-7916-498F-0649-DF54AC8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D839-98F8-5B0D-50EC-DBBE1223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A35C1-7FAA-7592-7DAB-71C694A0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B840-ACFE-B8BC-78C8-20F0BF23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054F-9DB0-BA78-4443-BED808563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4FCF-B41B-2A40-A279-0695F92D9BA0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3FA-0410-A5AD-AC97-EB684F642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6589-58B8-390D-6DFC-C1DB68AA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6FB5D9A8-E8C4-051F-A674-6FAEDCFAD095}"/>
              </a:ext>
            </a:extLst>
          </p:cNvPr>
          <p:cNvSpPr/>
          <p:nvPr/>
        </p:nvSpPr>
        <p:spPr>
          <a:xfrm>
            <a:off x="798990" y="3977196"/>
            <a:ext cx="6782540" cy="2281561"/>
          </a:xfrm>
          <a:custGeom>
            <a:avLst/>
            <a:gdLst>
              <a:gd name="connsiteX0" fmla="*/ 0 w 6782540"/>
              <a:gd name="connsiteY0" fmla="*/ 0 h 2281561"/>
              <a:gd name="connsiteX1" fmla="*/ 221942 w 6782540"/>
              <a:gd name="connsiteY1" fmla="*/ 17755 h 2281561"/>
              <a:gd name="connsiteX2" fmla="*/ 266330 w 6782540"/>
              <a:gd name="connsiteY2" fmla="*/ 26633 h 2281561"/>
              <a:gd name="connsiteX3" fmla="*/ 372862 w 6782540"/>
              <a:gd name="connsiteY3" fmla="*/ 44388 h 2281561"/>
              <a:gd name="connsiteX4" fmla="*/ 399495 w 6782540"/>
              <a:gd name="connsiteY4" fmla="*/ 53266 h 2281561"/>
              <a:gd name="connsiteX5" fmla="*/ 523783 w 6782540"/>
              <a:gd name="connsiteY5" fmla="*/ 88777 h 2281561"/>
              <a:gd name="connsiteX6" fmla="*/ 559293 w 6782540"/>
              <a:gd name="connsiteY6" fmla="*/ 106532 h 2281561"/>
              <a:gd name="connsiteX7" fmla="*/ 585927 w 6782540"/>
              <a:gd name="connsiteY7" fmla="*/ 124287 h 2281561"/>
              <a:gd name="connsiteX8" fmla="*/ 612560 w 6782540"/>
              <a:gd name="connsiteY8" fmla="*/ 133165 h 2281561"/>
              <a:gd name="connsiteX9" fmla="*/ 665826 w 6782540"/>
              <a:gd name="connsiteY9" fmla="*/ 159798 h 2281561"/>
              <a:gd name="connsiteX10" fmla="*/ 736847 w 6782540"/>
              <a:gd name="connsiteY10" fmla="*/ 213064 h 2281561"/>
              <a:gd name="connsiteX11" fmla="*/ 763480 w 6782540"/>
              <a:gd name="connsiteY11" fmla="*/ 230820 h 2281561"/>
              <a:gd name="connsiteX12" fmla="*/ 790113 w 6782540"/>
              <a:gd name="connsiteY12" fmla="*/ 248575 h 2281561"/>
              <a:gd name="connsiteX13" fmla="*/ 834501 w 6782540"/>
              <a:gd name="connsiteY13" fmla="*/ 284086 h 2281561"/>
              <a:gd name="connsiteX14" fmla="*/ 878890 w 6782540"/>
              <a:gd name="connsiteY14" fmla="*/ 328474 h 2281561"/>
              <a:gd name="connsiteX15" fmla="*/ 914400 w 6782540"/>
              <a:gd name="connsiteY15" fmla="*/ 363985 h 2281561"/>
              <a:gd name="connsiteX16" fmla="*/ 932156 w 6782540"/>
              <a:gd name="connsiteY16" fmla="*/ 390618 h 2281561"/>
              <a:gd name="connsiteX17" fmla="*/ 985422 w 6782540"/>
              <a:gd name="connsiteY17" fmla="*/ 443884 h 2281561"/>
              <a:gd name="connsiteX18" fmla="*/ 1047565 w 6782540"/>
              <a:gd name="connsiteY18" fmla="*/ 514905 h 2281561"/>
              <a:gd name="connsiteX19" fmla="*/ 1074198 w 6782540"/>
              <a:gd name="connsiteY19" fmla="*/ 541538 h 2281561"/>
              <a:gd name="connsiteX20" fmla="*/ 1100831 w 6782540"/>
              <a:gd name="connsiteY20" fmla="*/ 577049 h 2281561"/>
              <a:gd name="connsiteX21" fmla="*/ 1118587 w 6782540"/>
              <a:gd name="connsiteY21" fmla="*/ 594804 h 2281561"/>
              <a:gd name="connsiteX22" fmla="*/ 1180730 w 6782540"/>
              <a:gd name="connsiteY22" fmla="*/ 674703 h 2281561"/>
              <a:gd name="connsiteX23" fmla="*/ 1216241 w 6782540"/>
              <a:gd name="connsiteY23" fmla="*/ 736847 h 2281561"/>
              <a:gd name="connsiteX24" fmla="*/ 1269507 w 6782540"/>
              <a:gd name="connsiteY24" fmla="*/ 816746 h 2281561"/>
              <a:gd name="connsiteX25" fmla="*/ 1287262 w 6782540"/>
              <a:gd name="connsiteY25" fmla="*/ 843379 h 2281561"/>
              <a:gd name="connsiteX26" fmla="*/ 1305018 w 6782540"/>
              <a:gd name="connsiteY26" fmla="*/ 870012 h 2281561"/>
              <a:gd name="connsiteX27" fmla="*/ 1313895 w 6782540"/>
              <a:gd name="connsiteY27" fmla="*/ 905522 h 2281561"/>
              <a:gd name="connsiteX28" fmla="*/ 1331651 w 6782540"/>
              <a:gd name="connsiteY28" fmla="*/ 932155 h 2281561"/>
              <a:gd name="connsiteX29" fmla="*/ 1349406 w 6782540"/>
              <a:gd name="connsiteY29" fmla="*/ 967666 h 2281561"/>
              <a:gd name="connsiteX30" fmla="*/ 1376039 w 6782540"/>
              <a:gd name="connsiteY30" fmla="*/ 1020932 h 2281561"/>
              <a:gd name="connsiteX31" fmla="*/ 1384917 w 6782540"/>
              <a:gd name="connsiteY31" fmla="*/ 1056443 h 2281561"/>
              <a:gd name="connsiteX32" fmla="*/ 1402672 w 6782540"/>
              <a:gd name="connsiteY32" fmla="*/ 1083076 h 2281561"/>
              <a:gd name="connsiteX33" fmla="*/ 1420427 w 6782540"/>
              <a:gd name="connsiteY33" fmla="*/ 1118587 h 2281561"/>
              <a:gd name="connsiteX34" fmla="*/ 1429305 w 6782540"/>
              <a:gd name="connsiteY34" fmla="*/ 1154097 h 2281561"/>
              <a:gd name="connsiteX35" fmla="*/ 1464816 w 6782540"/>
              <a:gd name="connsiteY35" fmla="*/ 1225119 h 2281561"/>
              <a:gd name="connsiteX36" fmla="*/ 1482571 w 6782540"/>
              <a:gd name="connsiteY36" fmla="*/ 1260629 h 2281561"/>
              <a:gd name="connsiteX37" fmla="*/ 1500327 w 6782540"/>
              <a:gd name="connsiteY37" fmla="*/ 1305018 h 2281561"/>
              <a:gd name="connsiteX38" fmla="*/ 1526960 w 6782540"/>
              <a:gd name="connsiteY38" fmla="*/ 1349406 h 2281561"/>
              <a:gd name="connsiteX39" fmla="*/ 1535837 w 6782540"/>
              <a:gd name="connsiteY39" fmla="*/ 1376039 h 2281561"/>
              <a:gd name="connsiteX40" fmla="*/ 1553593 w 6782540"/>
              <a:gd name="connsiteY40" fmla="*/ 1420427 h 2281561"/>
              <a:gd name="connsiteX41" fmla="*/ 1571348 w 6782540"/>
              <a:gd name="connsiteY41" fmla="*/ 1447060 h 2281561"/>
              <a:gd name="connsiteX42" fmla="*/ 1580226 w 6782540"/>
              <a:gd name="connsiteY42" fmla="*/ 1473693 h 2281561"/>
              <a:gd name="connsiteX43" fmla="*/ 1615736 w 6782540"/>
              <a:gd name="connsiteY43" fmla="*/ 1526959 h 2281561"/>
              <a:gd name="connsiteX44" fmla="*/ 1624614 w 6782540"/>
              <a:gd name="connsiteY44" fmla="*/ 1562470 h 2281561"/>
              <a:gd name="connsiteX45" fmla="*/ 1660125 w 6782540"/>
              <a:gd name="connsiteY45" fmla="*/ 1615736 h 2281561"/>
              <a:gd name="connsiteX46" fmla="*/ 1677880 w 6782540"/>
              <a:gd name="connsiteY46" fmla="*/ 1642369 h 2281561"/>
              <a:gd name="connsiteX47" fmla="*/ 1722268 w 6782540"/>
              <a:gd name="connsiteY47" fmla="*/ 1704513 h 2281561"/>
              <a:gd name="connsiteX48" fmla="*/ 1775534 w 6782540"/>
              <a:gd name="connsiteY48" fmla="*/ 1784412 h 2281561"/>
              <a:gd name="connsiteX49" fmla="*/ 1775534 w 6782540"/>
              <a:gd name="connsiteY49" fmla="*/ 1784412 h 2281561"/>
              <a:gd name="connsiteX50" fmla="*/ 1811045 w 6782540"/>
              <a:gd name="connsiteY50" fmla="*/ 1837678 h 2281561"/>
              <a:gd name="connsiteX51" fmla="*/ 1855433 w 6782540"/>
              <a:gd name="connsiteY51" fmla="*/ 1899821 h 2281561"/>
              <a:gd name="connsiteX52" fmla="*/ 1890944 w 6782540"/>
              <a:gd name="connsiteY52" fmla="*/ 1944210 h 2281561"/>
              <a:gd name="connsiteX53" fmla="*/ 1935332 w 6782540"/>
              <a:gd name="connsiteY53" fmla="*/ 1988598 h 2281561"/>
              <a:gd name="connsiteX54" fmla="*/ 1970843 w 6782540"/>
              <a:gd name="connsiteY54" fmla="*/ 2032987 h 2281561"/>
              <a:gd name="connsiteX55" fmla="*/ 2006354 w 6782540"/>
              <a:gd name="connsiteY55" fmla="*/ 2059620 h 2281561"/>
              <a:gd name="connsiteX56" fmla="*/ 2032987 w 6782540"/>
              <a:gd name="connsiteY56" fmla="*/ 2077375 h 2281561"/>
              <a:gd name="connsiteX57" fmla="*/ 2059620 w 6782540"/>
              <a:gd name="connsiteY57" fmla="*/ 2104008 h 2281561"/>
              <a:gd name="connsiteX58" fmla="*/ 2112886 w 6782540"/>
              <a:gd name="connsiteY58" fmla="*/ 2130641 h 2281561"/>
              <a:gd name="connsiteX59" fmla="*/ 2139519 w 6782540"/>
              <a:gd name="connsiteY59" fmla="*/ 2157274 h 2281561"/>
              <a:gd name="connsiteX60" fmla="*/ 2192785 w 6782540"/>
              <a:gd name="connsiteY60" fmla="*/ 2175029 h 2281561"/>
              <a:gd name="connsiteX61" fmla="*/ 2219418 w 6782540"/>
              <a:gd name="connsiteY61" fmla="*/ 2192785 h 2281561"/>
              <a:gd name="connsiteX62" fmla="*/ 2254928 w 6782540"/>
              <a:gd name="connsiteY62" fmla="*/ 2201662 h 2281561"/>
              <a:gd name="connsiteX63" fmla="*/ 2352583 w 6782540"/>
              <a:gd name="connsiteY63" fmla="*/ 2219418 h 2281561"/>
              <a:gd name="connsiteX64" fmla="*/ 2388093 w 6782540"/>
              <a:gd name="connsiteY64" fmla="*/ 2228295 h 2281561"/>
              <a:gd name="connsiteX65" fmla="*/ 2441360 w 6782540"/>
              <a:gd name="connsiteY65" fmla="*/ 2237173 h 2281561"/>
              <a:gd name="connsiteX66" fmla="*/ 2476870 w 6782540"/>
              <a:gd name="connsiteY66" fmla="*/ 2246051 h 2281561"/>
              <a:gd name="connsiteX67" fmla="*/ 2539014 w 6782540"/>
              <a:gd name="connsiteY67" fmla="*/ 2254928 h 2281561"/>
              <a:gd name="connsiteX68" fmla="*/ 2583402 w 6782540"/>
              <a:gd name="connsiteY68" fmla="*/ 2263806 h 2281561"/>
              <a:gd name="connsiteX69" fmla="*/ 2787589 w 6782540"/>
              <a:gd name="connsiteY69" fmla="*/ 2281561 h 2281561"/>
              <a:gd name="connsiteX70" fmla="*/ 3062796 w 6782540"/>
              <a:gd name="connsiteY70" fmla="*/ 2272684 h 2281561"/>
              <a:gd name="connsiteX71" fmla="*/ 3116062 w 6782540"/>
              <a:gd name="connsiteY71" fmla="*/ 2263806 h 2281561"/>
              <a:gd name="connsiteX72" fmla="*/ 3160451 w 6782540"/>
              <a:gd name="connsiteY72" fmla="*/ 2246051 h 2281561"/>
              <a:gd name="connsiteX73" fmla="*/ 3240350 w 6782540"/>
              <a:gd name="connsiteY73" fmla="*/ 2219418 h 2281561"/>
              <a:gd name="connsiteX74" fmla="*/ 3266983 w 6782540"/>
              <a:gd name="connsiteY74" fmla="*/ 2210540 h 2281561"/>
              <a:gd name="connsiteX75" fmla="*/ 3311371 w 6782540"/>
              <a:gd name="connsiteY75" fmla="*/ 2183907 h 2281561"/>
              <a:gd name="connsiteX76" fmla="*/ 3364637 w 6782540"/>
              <a:gd name="connsiteY76" fmla="*/ 2166152 h 2281561"/>
              <a:gd name="connsiteX77" fmla="*/ 3480047 w 6782540"/>
              <a:gd name="connsiteY77" fmla="*/ 2104008 h 2281561"/>
              <a:gd name="connsiteX78" fmla="*/ 3506680 w 6782540"/>
              <a:gd name="connsiteY78" fmla="*/ 2095130 h 2281561"/>
              <a:gd name="connsiteX79" fmla="*/ 3586579 w 6782540"/>
              <a:gd name="connsiteY79" fmla="*/ 2050742 h 2281561"/>
              <a:gd name="connsiteX80" fmla="*/ 3613212 w 6782540"/>
              <a:gd name="connsiteY80" fmla="*/ 2032987 h 2281561"/>
              <a:gd name="connsiteX81" fmla="*/ 3648723 w 6782540"/>
              <a:gd name="connsiteY81" fmla="*/ 2015231 h 2281561"/>
              <a:gd name="connsiteX82" fmla="*/ 3684233 w 6782540"/>
              <a:gd name="connsiteY82" fmla="*/ 1988598 h 2281561"/>
              <a:gd name="connsiteX83" fmla="*/ 3728622 w 6782540"/>
              <a:gd name="connsiteY83" fmla="*/ 1970843 h 2281561"/>
              <a:gd name="connsiteX84" fmla="*/ 3781888 w 6782540"/>
              <a:gd name="connsiteY84" fmla="*/ 1935332 h 2281561"/>
              <a:gd name="connsiteX85" fmla="*/ 3835154 w 6782540"/>
              <a:gd name="connsiteY85" fmla="*/ 1899821 h 2281561"/>
              <a:gd name="connsiteX86" fmla="*/ 3870664 w 6782540"/>
              <a:gd name="connsiteY86" fmla="*/ 1882066 h 2281561"/>
              <a:gd name="connsiteX87" fmla="*/ 3906175 w 6782540"/>
              <a:gd name="connsiteY87" fmla="*/ 1846555 h 2281561"/>
              <a:gd name="connsiteX88" fmla="*/ 3959441 w 6782540"/>
              <a:gd name="connsiteY88" fmla="*/ 1811045 h 2281561"/>
              <a:gd name="connsiteX89" fmla="*/ 4003829 w 6782540"/>
              <a:gd name="connsiteY89" fmla="*/ 1784412 h 2281561"/>
              <a:gd name="connsiteX90" fmla="*/ 4039340 w 6782540"/>
              <a:gd name="connsiteY90" fmla="*/ 1748901 h 2281561"/>
              <a:gd name="connsiteX91" fmla="*/ 4065973 w 6782540"/>
              <a:gd name="connsiteY91" fmla="*/ 1731146 h 2281561"/>
              <a:gd name="connsiteX92" fmla="*/ 4110361 w 6782540"/>
              <a:gd name="connsiteY92" fmla="*/ 1686757 h 2281561"/>
              <a:gd name="connsiteX93" fmla="*/ 4136994 w 6782540"/>
              <a:gd name="connsiteY93" fmla="*/ 1660124 h 2281561"/>
              <a:gd name="connsiteX94" fmla="*/ 4163627 w 6782540"/>
              <a:gd name="connsiteY94" fmla="*/ 1633491 h 2281561"/>
              <a:gd name="connsiteX95" fmla="*/ 4181383 w 6782540"/>
              <a:gd name="connsiteY95" fmla="*/ 1615736 h 2281561"/>
              <a:gd name="connsiteX96" fmla="*/ 4234649 w 6782540"/>
              <a:gd name="connsiteY96" fmla="*/ 1544715 h 2281561"/>
              <a:gd name="connsiteX97" fmla="*/ 4243527 w 6782540"/>
              <a:gd name="connsiteY97" fmla="*/ 1518082 h 2281561"/>
              <a:gd name="connsiteX98" fmla="*/ 4261282 w 6782540"/>
              <a:gd name="connsiteY98" fmla="*/ 1491449 h 2281561"/>
              <a:gd name="connsiteX99" fmla="*/ 4314548 w 6782540"/>
              <a:gd name="connsiteY99" fmla="*/ 1420427 h 2281561"/>
              <a:gd name="connsiteX100" fmla="*/ 4332303 w 6782540"/>
              <a:gd name="connsiteY100" fmla="*/ 1393794 h 2281561"/>
              <a:gd name="connsiteX101" fmla="*/ 4358936 w 6782540"/>
              <a:gd name="connsiteY101" fmla="*/ 1367161 h 2281561"/>
              <a:gd name="connsiteX102" fmla="*/ 4394447 w 6782540"/>
              <a:gd name="connsiteY102" fmla="*/ 1313895 h 2281561"/>
              <a:gd name="connsiteX103" fmla="*/ 4447713 w 6782540"/>
              <a:gd name="connsiteY103" fmla="*/ 1242874 h 2281561"/>
              <a:gd name="connsiteX104" fmla="*/ 4483224 w 6782540"/>
              <a:gd name="connsiteY104" fmla="*/ 1198486 h 2281561"/>
              <a:gd name="connsiteX105" fmla="*/ 4500979 w 6782540"/>
              <a:gd name="connsiteY105" fmla="*/ 1171853 h 2281561"/>
              <a:gd name="connsiteX106" fmla="*/ 4536490 w 6782540"/>
              <a:gd name="connsiteY106" fmla="*/ 1127464 h 2281561"/>
              <a:gd name="connsiteX107" fmla="*/ 4563123 w 6782540"/>
              <a:gd name="connsiteY107" fmla="*/ 1083076 h 2281561"/>
              <a:gd name="connsiteX108" fmla="*/ 4616389 w 6782540"/>
              <a:gd name="connsiteY108" fmla="*/ 1012054 h 2281561"/>
              <a:gd name="connsiteX109" fmla="*/ 4643022 w 6782540"/>
              <a:gd name="connsiteY109" fmla="*/ 976544 h 2281561"/>
              <a:gd name="connsiteX110" fmla="*/ 4660777 w 6782540"/>
              <a:gd name="connsiteY110" fmla="*/ 949911 h 2281561"/>
              <a:gd name="connsiteX111" fmla="*/ 4678532 w 6782540"/>
              <a:gd name="connsiteY111" fmla="*/ 932155 h 2281561"/>
              <a:gd name="connsiteX112" fmla="*/ 4714043 w 6782540"/>
              <a:gd name="connsiteY112" fmla="*/ 878889 h 2281561"/>
              <a:gd name="connsiteX113" fmla="*/ 4731798 w 6782540"/>
              <a:gd name="connsiteY113" fmla="*/ 843379 h 2281561"/>
              <a:gd name="connsiteX114" fmla="*/ 4758431 w 6782540"/>
              <a:gd name="connsiteY114" fmla="*/ 816746 h 2281561"/>
              <a:gd name="connsiteX115" fmla="*/ 4811697 w 6782540"/>
              <a:gd name="connsiteY115" fmla="*/ 710214 h 2281561"/>
              <a:gd name="connsiteX116" fmla="*/ 4838330 w 6782540"/>
              <a:gd name="connsiteY116" fmla="*/ 665825 h 2281561"/>
              <a:gd name="connsiteX117" fmla="*/ 4873841 w 6782540"/>
              <a:gd name="connsiteY117" fmla="*/ 612559 h 2281561"/>
              <a:gd name="connsiteX118" fmla="*/ 4918229 w 6782540"/>
              <a:gd name="connsiteY118" fmla="*/ 541538 h 2281561"/>
              <a:gd name="connsiteX119" fmla="*/ 4953740 w 6782540"/>
              <a:gd name="connsiteY119" fmla="*/ 497150 h 2281561"/>
              <a:gd name="connsiteX120" fmla="*/ 4962618 w 6782540"/>
              <a:gd name="connsiteY120" fmla="*/ 470517 h 2281561"/>
              <a:gd name="connsiteX121" fmla="*/ 4980373 w 6782540"/>
              <a:gd name="connsiteY121" fmla="*/ 452761 h 2281561"/>
              <a:gd name="connsiteX122" fmla="*/ 5033639 w 6782540"/>
              <a:gd name="connsiteY122" fmla="*/ 372862 h 2281561"/>
              <a:gd name="connsiteX123" fmla="*/ 5051394 w 6782540"/>
              <a:gd name="connsiteY123" fmla="*/ 346229 h 2281561"/>
              <a:gd name="connsiteX124" fmla="*/ 5069150 w 6782540"/>
              <a:gd name="connsiteY124" fmla="*/ 328474 h 2281561"/>
              <a:gd name="connsiteX125" fmla="*/ 5078027 w 6782540"/>
              <a:gd name="connsiteY125" fmla="*/ 301841 h 2281561"/>
              <a:gd name="connsiteX126" fmla="*/ 5113538 w 6782540"/>
              <a:gd name="connsiteY126" fmla="*/ 266330 h 2281561"/>
              <a:gd name="connsiteX127" fmla="*/ 5149049 w 6782540"/>
              <a:gd name="connsiteY127" fmla="*/ 221942 h 2281561"/>
              <a:gd name="connsiteX128" fmla="*/ 5202315 w 6782540"/>
              <a:gd name="connsiteY128" fmla="*/ 168676 h 2281561"/>
              <a:gd name="connsiteX129" fmla="*/ 5246703 w 6782540"/>
              <a:gd name="connsiteY129" fmla="*/ 124287 h 2281561"/>
              <a:gd name="connsiteX130" fmla="*/ 5291092 w 6782540"/>
              <a:gd name="connsiteY130" fmla="*/ 88777 h 2281561"/>
              <a:gd name="connsiteX131" fmla="*/ 5317725 w 6782540"/>
              <a:gd name="connsiteY131" fmla="*/ 79899 h 2281561"/>
              <a:gd name="connsiteX132" fmla="*/ 5344358 w 6782540"/>
              <a:gd name="connsiteY132" fmla="*/ 62144 h 2281561"/>
              <a:gd name="connsiteX133" fmla="*/ 5397624 w 6782540"/>
              <a:gd name="connsiteY133" fmla="*/ 44388 h 2281561"/>
              <a:gd name="connsiteX134" fmla="*/ 5424257 w 6782540"/>
              <a:gd name="connsiteY134" fmla="*/ 35511 h 2281561"/>
              <a:gd name="connsiteX135" fmla="*/ 5450890 w 6782540"/>
              <a:gd name="connsiteY135" fmla="*/ 26633 h 2281561"/>
              <a:gd name="connsiteX136" fmla="*/ 5513033 w 6782540"/>
              <a:gd name="connsiteY136" fmla="*/ 17755 h 2281561"/>
              <a:gd name="connsiteX137" fmla="*/ 5752730 w 6782540"/>
              <a:gd name="connsiteY137" fmla="*/ 35511 h 2281561"/>
              <a:gd name="connsiteX138" fmla="*/ 5823752 w 6782540"/>
              <a:gd name="connsiteY138" fmla="*/ 53266 h 2281561"/>
              <a:gd name="connsiteX139" fmla="*/ 5877018 w 6782540"/>
              <a:gd name="connsiteY139" fmla="*/ 71021 h 2281561"/>
              <a:gd name="connsiteX140" fmla="*/ 5912528 w 6782540"/>
              <a:gd name="connsiteY140" fmla="*/ 79899 h 2281561"/>
              <a:gd name="connsiteX141" fmla="*/ 6010183 w 6782540"/>
              <a:gd name="connsiteY141" fmla="*/ 97654 h 2281561"/>
              <a:gd name="connsiteX142" fmla="*/ 6782540 w 6782540"/>
              <a:gd name="connsiteY142" fmla="*/ 97654 h 22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782540" h="2281561">
                <a:moveTo>
                  <a:pt x="0" y="0"/>
                </a:moveTo>
                <a:cubicBezTo>
                  <a:pt x="154766" y="22110"/>
                  <a:pt x="-60246" y="-6783"/>
                  <a:pt x="221942" y="17755"/>
                </a:cubicBezTo>
                <a:cubicBezTo>
                  <a:pt x="236974" y="19062"/>
                  <a:pt x="251446" y="24152"/>
                  <a:pt x="266330" y="26633"/>
                </a:cubicBezTo>
                <a:cubicBezTo>
                  <a:pt x="311415" y="34147"/>
                  <a:pt x="331028" y="33930"/>
                  <a:pt x="372862" y="44388"/>
                </a:cubicBezTo>
                <a:cubicBezTo>
                  <a:pt x="381941" y="46658"/>
                  <a:pt x="390467" y="50804"/>
                  <a:pt x="399495" y="53266"/>
                </a:cubicBezTo>
                <a:cubicBezTo>
                  <a:pt x="424534" y="60095"/>
                  <a:pt x="496559" y="75165"/>
                  <a:pt x="523783" y="88777"/>
                </a:cubicBezTo>
                <a:cubicBezTo>
                  <a:pt x="535620" y="94695"/>
                  <a:pt x="547803" y="99966"/>
                  <a:pt x="559293" y="106532"/>
                </a:cubicBezTo>
                <a:cubicBezTo>
                  <a:pt x="568557" y="111826"/>
                  <a:pt x="576384" y="119515"/>
                  <a:pt x="585927" y="124287"/>
                </a:cubicBezTo>
                <a:cubicBezTo>
                  <a:pt x="594297" y="128472"/>
                  <a:pt x="604190" y="128980"/>
                  <a:pt x="612560" y="133165"/>
                </a:cubicBezTo>
                <a:cubicBezTo>
                  <a:pt x="681390" y="167581"/>
                  <a:pt x="598891" y="137488"/>
                  <a:pt x="665826" y="159798"/>
                </a:cubicBezTo>
                <a:cubicBezTo>
                  <a:pt x="698671" y="192644"/>
                  <a:pt x="676614" y="172909"/>
                  <a:pt x="736847" y="213064"/>
                </a:cubicBezTo>
                <a:lnTo>
                  <a:pt x="763480" y="230820"/>
                </a:lnTo>
                <a:cubicBezTo>
                  <a:pt x="772358" y="236738"/>
                  <a:pt x="781782" y="241910"/>
                  <a:pt x="790113" y="248575"/>
                </a:cubicBezTo>
                <a:cubicBezTo>
                  <a:pt x="804909" y="260412"/>
                  <a:pt x="820417" y="271410"/>
                  <a:pt x="834501" y="284086"/>
                </a:cubicBezTo>
                <a:cubicBezTo>
                  <a:pt x="850054" y="298084"/>
                  <a:pt x="864094" y="313678"/>
                  <a:pt x="878890" y="328474"/>
                </a:cubicBezTo>
                <a:cubicBezTo>
                  <a:pt x="890727" y="340311"/>
                  <a:pt x="905114" y="350057"/>
                  <a:pt x="914400" y="363985"/>
                </a:cubicBezTo>
                <a:cubicBezTo>
                  <a:pt x="920319" y="372863"/>
                  <a:pt x="925067" y="382643"/>
                  <a:pt x="932156" y="390618"/>
                </a:cubicBezTo>
                <a:cubicBezTo>
                  <a:pt x="948838" y="409385"/>
                  <a:pt x="968887" y="424987"/>
                  <a:pt x="985422" y="443884"/>
                </a:cubicBezTo>
                <a:cubicBezTo>
                  <a:pt x="1006136" y="467558"/>
                  <a:pt x="1026405" y="491629"/>
                  <a:pt x="1047565" y="514905"/>
                </a:cubicBezTo>
                <a:cubicBezTo>
                  <a:pt x="1056010" y="524195"/>
                  <a:pt x="1066027" y="532006"/>
                  <a:pt x="1074198" y="541538"/>
                </a:cubicBezTo>
                <a:cubicBezTo>
                  <a:pt x="1083827" y="552772"/>
                  <a:pt x="1091359" y="565682"/>
                  <a:pt x="1100831" y="577049"/>
                </a:cubicBezTo>
                <a:cubicBezTo>
                  <a:pt x="1106189" y="583479"/>
                  <a:pt x="1113287" y="588326"/>
                  <a:pt x="1118587" y="594804"/>
                </a:cubicBezTo>
                <a:cubicBezTo>
                  <a:pt x="1139953" y="620917"/>
                  <a:pt x="1180730" y="674703"/>
                  <a:pt x="1180730" y="674703"/>
                </a:cubicBezTo>
                <a:cubicBezTo>
                  <a:pt x="1195523" y="719081"/>
                  <a:pt x="1182039" y="687987"/>
                  <a:pt x="1216241" y="736847"/>
                </a:cubicBezTo>
                <a:cubicBezTo>
                  <a:pt x="1216265" y="736882"/>
                  <a:pt x="1260618" y="803412"/>
                  <a:pt x="1269507" y="816746"/>
                </a:cubicBezTo>
                <a:lnTo>
                  <a:pt x="1287262" y="843379"/>
                </a:lnTo>
                <a:lnTo>
                  <a:pt x="1305018" y="870012"/>
                </a:lnTo>
                <a:cubicBezTo>
                  <a:pt x="1307977" y="881849"/>
                  <a:pt x="1309089" y="894308"/>
                  <a:pt x="1313895" y="905522"/>
                </a:cubicBezTo>
                <a:cubicBezTo>
                  <a:pt x="1318098" y="915329"/>
                  <a:pt x="1326357" y="922891"/>
                  <a:pt x="1331651" y="932155"/>
                </a:cubicBezTo>
                <a:cubicBezTo>
                  <a:pt x="1338217" y="943645"/>
                  <a:pt x="1344193" y="955502"/>
                  <a:pt x="1349406" y="967666"/>
                </a:cubicBezTo>
                <a:cubicBezTo>
                  <a:pt x="1371458" y="1019121"/>
                  <a:pt x="1341920" y="969752"/>
                  <a:pt x="1376039" y="1020932"/>
                </a:cubicBezTo>
                <a:cubicBezTo>
                  <a:pt x="1378998" y="1032769"/>
                  <a:pt x="1380111" y="1045228"/>
                  <a:pt x="1384917" y="1056443"/>
                </a:cubicBezTo>
                <a:cubicBezTo>
                  <a:pt x="1389120" y="1066250"/>
                  <a:pt x="1397379" y="1073812"/>
                  <a:pt x="1402672" y="1083076"/>
                </a:cubicBezTo>
                <a:cubicBezTo>
                  <a:pt x="1409238" y="1094566"/>
                  <a:pt x="1415780" y="1106196"/>
                  <a:pt x="1420427" y="1118587"/>
                </a:cubicBezTo>
                <a:cubicBezTo>
                  <a:pt x="1424711" y="1130011"/>
                  <a:pt x="1424612" y="1142835"/>
                  <a:pt x="1429305" y="1154097"/>
                </a:cubicBezTo>
                <a:cubicBezTo>
                  <a:pt x="1439485" y="1178529"/>
                  <a:pt x="1452979" y="1201445"/>
                  <a:pt x="1464816" y="1225119"/>
                </a:cubicBezTo>
                <a:cubicBezTo>
                  <a:pt x="1470734" y="1236956"/>
                  <a:pt x="1477656" y="1248342"/>
                  <a:pt x="1482571" y="1260629"/>
                </a:cubicBezTo>
                <a:cubicBezTo>
                  <a:pt x="1488490" y="1275425"/>
                  <a:pt x="1493200" y="1290764"/>
                  <a:pt x="1500327" y="1305018"/>
                </a:cubicBezTo>
                <a:cubicBezTo>
                  <a:pt x="1508044" y="1320451"/>
                  <a:pt x="1519243" y="1333973"/>
                  <a:pt x="1526960" y="1349406"/>
                </a:cubicBezTo>
                <a:cubicBezTo>
                  <a:pt x="1531145" y="1357776"/>
                  <a:pt x="1532551" y="1367277"/>
                  <a:pt x="1535837" y="1376039"/>
                </a:cubicBezTo>
                <a:cubicBezTo>
                  <a:pt x="1541432" y="1390960"/>
                  <a:pt x="1546466" y="1406174"/>
                  <a:pt x="1553593" y="1420427"/>
                </a:cubicBezTo>
                <a:cubicBezTo>
                  <a:pt x="1558365" y="1429970"/>
                  <a:pt x="1566576" y="1437517"/>
                  <a:pt x="1571348" y="1447060"/>
                </a:cubicBezTo>
                <a:cubicBezTo>
                  <a:pt x="1575533" y="1455430"/>
                  <a:pt x="1575681" y="1465513"/>
                  <a:pt x="1580226" y="1473693"/>
                </a:cubicBezTo>
                <a:cubicBezTo>
                  <a:pt x="1590589" y="1492347"/>
                  <a:pt x="1615736" y="1526959"/>
                  <a:pt x="1615736" y="1526959"/>
                </a:cubicBezTo>
                <a:cubicBezTo>
                  <a:pt x="1618695" y="1538796"/>
                  <a:pt x="1619157" y="1551557"/>
                  <a:pt x="1624614" y="1562470"/>
                </a:cubicBezTo>
                <a:cubicBezTo>
                  <a:pt x="1634157" y="1581556"/>
                  <a:pt x="1648288" y="1597981"/>
                  <a:pt x="1660125" y="1615736"/>
                </a:cubicBezTo>
                <a:cubicBezTo>
                  <a:pt x="1666043" y="1624614"/>
                  <a:pt x="1673109" y="1632826"/>
                  <a:pt x="1677880" y="1642369"/>
                </a:cubicBezTo>
                <a:cubicBezTo>
                  <a:pt x="1701250" y="1689110"/>
                  <a:pt x="1686277" y="1668522"/>
                  <a:pt x="1722268" y="1704513"/>
                </a:cubicBezTo>
                <a:cubicBezTo>
                  <a:pt x="1736221" y="1760323"/>
                  <a:pt x="1722519" y="1731395"/>
                  <a:pt x="1775534" y="1784412"/>
                </a:cubicBezTo>
                <a:lnTo>
                  <a:pt x="1775534" y="1784412"/>
                </a:lnTo>
                <a:cubicBezTo>
                  <a:pt x="1797033" y="1827408"/>
                  <a:pt x="1783932" y="1810564"/>
                  <a:pt x="1811045" y="1837678"/>
                </a:cubicBezTo>
                <a:cubicBezTo>
                  <a:pt x="1826787" y="1884902"/>
                  <a:pt x="1810497" y="1849268"/>
                  <a:pt x="1855433" y="1899821"/>
                </a:cubicBezTo>
                <a:cubicBezTo>
                  <a:pt x="1868022" y="1913983"/>
                  <a:pt x="1878268" y="1930126"/>
                  <a:pt x="1890944" y="1944210"/>
                </a:cubicBezTo>
                <a:cubicBezTo>
                  <a:pt x="1904942" y="1959763"/>
                  <a:pt x="1921553" y="1972851"/>
                  <a:pt x="1935332" y="1988598"/>
                </a:cubicBezTo>
                <a:cubicBezTo>
                  <a:pt x="1966203" y="2023879"/>
                  <a:pt x="1938898" y="2006365"/>
                  <a:pt x="1970843" y="2032987"/>
                </a:cubicBezTo>
                <a:cubicBezTo>
                  <a:pt x="1982210" y="2042459"/>
                  <a:pt x="1994314" y="2051020"/>
                  <a:pt x="2006354" y="2059620"/>
                </a:cubicBezTo>
                <a:cubicBezTo>
                  <a:pt x="2015036" y="2065822"/>
                  <a:pt x="2024790" y="2070545"/>
                  <a:pt x="2032987" y="2077375"/>
                </a:cubicBezTo>
                <a:cubicBezTo>
                  <a:pt x="2042632" y="2085412"/>
                  <a:pt x="2049174" y="2097044"/>
                  <a:pt x="2059620" y="2104008"/>
                </a:cubicBezTo>
                <a:cubicBezTo>
                  <a:pt x="2139698" y="2157394"/>
                  <a:pt x="2029072" y="2060796"/>
                  <a:pt x="2112886" y="2130641"/>
                </a:cubicBezTo>
                <a:cubicBezTo>
                  <a:pt x="2122531" y="2138678"/>
                  <a:pt x="2128544" y="2151177"/>
                  <a:pt x="2139519" y="2157274"/>
                </a:cubicBezTo>
                <a:cubicBezTo>
                  <a:pt x="2155880" y="2166363"/>
                  <a:pt x="2192785" y="2175029"/>
                  <a:pt x="2192785" y="2175029"/>
                </a:cubicBezTo>
                <a:cubicBezTo>
                  <a:pt x="2201663" y="2180948"/>
                  <a:pt x="2209611" y="2188582"/>
                  <a:pt x="2219418" y="2192785"/>
                </a:cubicBezTo>
                <a:cubicBezTo>
                  <a:pt x="2230632" y="2197591"/>
                  <a:pt x="2243018" y="2199015"/>
                  <a:pt x="2254928" y="2201662"/>
                </a:cubicBezTo>
                <a:cubicBezTo>
                  <a:pt x="2340626" y="2220706"/>
                  <a:pt x="2256210" y="2200144"/>
                  <a:pt x="2352583" y="2219418"/>
                </a:cubicBezTo>
                <a:cubicBezTo>
                  <a:pt x="2364547" y="2221811"/>
                  <a:pt x="2376129" y="2225902"/>
                  <a:pt x="2388093" y="2228295"/>
                </a:cubicBezTo>
                <a:cubicBezTo>
                  <a:pt x="2405744" y="2231825"/>
                  <a:pt x="2423709" y="2233643"/>
                  <a:pt x="2441360" y="2237173"/>
                </a:cubicBezTo>
                <a:cubicBezTo>
                  <a:pt x="2453324" y="2239566"/>
                  <a:pt x="2464866" y="2243868"/>
                  <a:pt x="2476870" y="2246051"/>
                </a:cubicBezTo>
                <a:cubicBezTo>
                  <a:pt x="2497457" y="2249794"/>
                  <a:pt x="2518374" y="2251488"/>
                  <a:pt x="2539014" y="2254928"/>
                </a:cubicBezTo>
                <a:cubicBezTo>
                  <a:pt x="2553898" y="2257409"/>
                  <a:pt x="2568399" y="2262199"/>
                  <a:pt x="2583402" y="2263806"/>
                </a:cubicBezTo>
                <a:cubicBezTo>
                  <a:pt x="2651332" y="2271084"/>
                  <a:pt x="2787589" y="2281561"/>
                  <a:pt x="2787589" y="2281561"/>
                </a:cubicBezTo>
                <a:cubicBezTo>
                  <a:pt x="2879325" y="2278602"/>
                  <a:pt x="2971146" y="2277638"/>
                  <a:pt x="3062796" y="2272684"/>
                </a:cubicBezTo>
                <a:cubicBezTo>
                  <a:pt x="3080770" y="2271712"/>
                  <a:pt x="3098696" y="2268542"/>
                  <a:pt x="3116062" y="2263806"/>
                </a:cubicBezTo>
                <a:cubicBezTo>
                  <a:pt x="3131437" y="2259613"/>
                  <a:pt x="3145443" y="2251411"/>
                  <a:pt x="3160451" y="2246051"/>
                </a:cubicBezTo>
                <a:cubicBezTo>
                  <a:pt x="3186889" y="2236609"/>
                  <a:pt x="3213717" y="2228296"/>
                  <a:pt x="3240350" y="2219418"/>
                </a:cubicBezTo>
                <a:cubicBezTo>
                  <a:pt x="3249228" y="2216459"/>
                  <a:pt x="3258959" y="2215355"/>
                  <a:pt x="3266983" y="2210540"/>
                </a:cubicBezTo>
                <a:cubicBezTo>
                  <a:pt x="3281779" y="2201662"/>
                  <a:pt x="3295663" y="2191047"/>
                  <a:pt x="3311371" y="2183907"/>
                </a:cubicBezTo>
                <a:cubicBezTo>
                  <a:pt x="3328409" y="2176162"/>
                  <a:pt x="3364637" y="2166152"/>
                  <a:pt x="3364637" y="2166152"/>
                </a:cubicBezTo>
                <a:cubicBezTo>
                  <a:pt x="3402947" y="2140611"/>
                  <a:pt x="3430880" y="2120398"/>
                  <a:pt x="3480047" y="2104008"/>
                </a:cubicBezTo>
                <a:lnTo>
                  <a:pt x="3506680" y="2095130"/>
                </a:lnTo>
                <a:cubicBezTo>
                  <a:pt x="3576527" y="2042745"/>
                  <a:pt x="3505203" y="2091429"/>
                  <a:pt x="3586579" y="2050742"/>
                </a:cubicBezTo>
                <a:cubicBezTo>
                  <a:pt x="3596122" y="2045970"/>
                  <a:pt x="3603948" y="2038281"/>
                  <a:pt x="3613212" y="2032987"/>
                </a:cubicBezTo>
                <a:cubicBezTo>
                  <a:pt x="3624703" y="2026421"/>
                  <a:pt x="3637500" y="2022245"/>
                  <a:pt x="3648723" y="2015231"/>
                </a:cubicBezTo>
                <a:cubicBezTo>
                  <a:pt x="3661270" y="2007389"/>
                  <a:pt x="3671299" y="1995783"/>
                  <a:pt x="3684233" y="1988598"/>
                </a:cubicBezTo>
                <a:cubicBezTo>
                  <a:pt x="3698164" y="1980859"/>
                  <a:pt x="3713826" y="1976761"/>
                  <a:pt x="3728622" y="1970843"/>
                </a:cubicBezTo>
                <a:cubicBezTo>
                  <a:pt x="3762533" y="1936930"/>
                  <a:pt x="3728142" y="1967580"/>
                  <a:pt x="3781888" y="1935332"/>
                </a:cubicBezTo>
                <a:cubicBezTo>
                  <a:pt x="3800186" y="1924353"/>
                  <a:pt x="3816068" y="1909364"/>
                  <a:pt x="3835154" y="1899821"/>
                </a:cubicBezTo>
                <a:cubicBezTo>
                  <a:pt x="3846991" y="1893903"/>
                  <a:pt x="3860077" y="1890006"/>
                  <a:pt x="3870664" y="1882066"/>
                </a:cubicBezTo>
                <a:cubicBezTo>
                  <a:pt x="3884056" y="1872022"/>
                  <a:pt x="3893103" y="1857012"/>
                  <a:pt x="3906175" y="1846555"/>
                </a:cubicBezTo>
                <a:cubicBezTo>
                  <a:pt x="3922838" y="1833225"/>
                  <a:pt x="3941438" y="1822501"/>
                  <a:pt x="3959441" y="1811045"/>
                </a:cubicBezTo>
                <a:cubicBezTo>
                  <a:pt x="3973998" y="1801781"/>
                  <a:pt x="3991628" y="1796613"/>
                  <a:pt x="4003829" y="1784412"/>
                </a:cubicBezTo>
                <a:cubicBezTo>
                  <a:pt x="4015666" y="1772575"/>
                  <a:pt x="4026630" y="1759795"/>
                  <a:pt x="4039340" y="1748901"/>
                </a:cubicBezTo>
                <a:cubicBezTo>
                  <a:pt x="4047441" y="1741957"/>
                  <a:pt x="4057943" y="1738172"/>
                  <a:pt x="4065973" y="1731146"/>
                </a:cubicBezTo>
                <a:cubicBezTo>
                  <a:pt x="4081721" y="1717367"/>
                  <a:pt x="4095565" y="1701553"/>
                  <a:pt x="4110361" y="1686757"/>
                </a:cubicBezTo>
                <a:lnTo>
                  <a:pt x="4136994" y="1660124"/>
                </a:lnTo>
                <a:lnTo>
                  <a:pt x="4163627" y="1633491"/>
                </a:lnTo>
                <a:cubicBezTo>
                  <a:pt x="4169546" y="1627573"/>
                  <a:pt x="4176740" y="1622700"/>
                  <a:pt x="4181383" y="1615736"/>
                </a:cubicBezTo>
                <a:cubicBezTo>
                  <a:pt x="4221536" y="1555506"/>
                  <a:pt x="4201804" y="1577559"/>
                  <a:pt x="4234649" y="1544715"/>
                </a:cubicBezTo>
                <a:cubicBezTo>
                  <a:pt x="4237608" y="1535837"/>
                  <a:pt x="4239342" y="1526452"/>
                  <a:pt x="4243527" y="1518082"/>
                </a:cubicBezTo>
                <a:cubicBezTo>
                  <a:pt x="4248299" y="1508539"/>
                  <a:pt x="4255007" y="1500078"/>
                  <a:pt x="4261282" y="1491449"/>
                </a:cubicBezTo>
                <a:cubicBezTo>
                  <a:pt x="4278687" y="1467516"/>
                  <a:pt x="4298133" y="1445050"/>
                  <a:pt x="4314548" y="1420427"/>
                </a:cubicBezTo>
                <a:cubicBezTo>
                  <a:pt x="4320466" y="1411549"/>
                  <a:pt x="4325473" y="1401991"/>
                  <a:pt x="4332303" y="1393794"/>
                </a:cubicBezTo>
                <a:cubicBezTo>
                  <a:pt x="4340340" y="1384149"/>
                  <a:pt x="4351228" y="1377071"/>
                  <a:pt x="4358936" y="1367161"/>
                </a:cubicBezTo>
                <a:cubicBezTo>
                  <a:pt x="4372037" y="1350317"/>
                  <a:pt x="4381643" y="1330966"/>
                  <a:pt x="4394447" y="1313895"/>
                </a:cubicBezTo>
                <a:cubicBezTo>
                  <a:pt x="4412202" y="1290221"/>
                  <a:pt x="4429670" y="1266329"/>
                  <a:pt x="4447713" y="1242874"/>
                </a:cubicBezTo>
                <a:cubicBezTo>
                  <a:pt x="4459266" y="1227855"/>
                  <a:pt x="4472714" y="1214252"/>
                  <a:pt x="4483224" y="1198486"/>
                </a:cubicBezTo>
                <a:cubicBezTo>
                  <a:pt x="4489142" y="1189608"/>
                  <a:pt x="4494577" y="1180389"/>
                  <a:pt x="4500979" y="1171853"/>
                </a:cubicBezTo>
                <a:cubicBezTo>
                  <a:pt x="4512348" y="1156694"/>
                  <a:pt x="4525624" y="1142987"/>
                  <a:pt x="4536490" y="1127464"/>
                </a:cubicBezTo>
                <a:cubicBezTo>
                  <a:pt x="4546385" y="1113328"/>
                  <a:pt x="4553301" y="1097263"/>
                  <a:pt x="4563123" y="1083076"/>
                </a:cubicBezTo>
                <a:cubicBezTo>
                  <a:pt x="4579967" y="1058745"/>
                  <a:pt x="4598634" y="1035728"/>
                  <a:pt x="4616389" y="1012054"/>
                </a:cubicBezTo>
                <a:cubicBezTo>
                  <a:pt x="4625267" y="1000217"/>
                  <a:pt x="4634815" y="988855"/>
                  <a:pt x="4643022" y="976544"/>
                </a:cubicBezTo>
                <a:cubicBezTo>
                  <a:pt x="4648940" y="967666"/>
                  <a:pt x="4654112" y="958243"/>
                  <a:pt x="4660777" y="949911"/>
                </a:cubicBezTo>
                <a:cubicBezTo>
                  <a:pt x="4666006" y="943375"/>
                  <a:pt x="4673510" y="938851"/>
                  <a:pt x="4678532" y="932155"/>
                </a:cubicBezTo>
                <a:cubicBezTo>
                  <a:pt x="4691336" y="915083"/>
                  <a:pt x="4704500" y="897975"/>
                  <a:pt x="4714043" y="878889"/>
                </a:cubicBezTo>
                <a:cubicBezTo>
                  <a:pt x="4719961" y="867052"/>
                  <a:pt x="4724106" y="854148"/>
                  <a:pt x="4731798" y="843379"/>
                </a:cubicBezTo>
                <a:cubicBezTo>
                  <a:pt x="4739095" y="833163"/>
                  <a:pt x="4749553" y="825624"/>
                  <a:pt x="4758431" y="816746"/>
                </a:cubicBezTo>
                <a:cubicBezTo>
                  <a:pt x="4774715" y="751610"/>
                  <a:pt x="4759389" y="797396"/>
                  <a:pt x="4811697" y="710214"/>
                </a:cubicBezTo>
                <a:cubicBezTo>
                  <a:pt x="4820575" y="695418"/>
                  <a:pt x="4829066" y="680383"/>
                  <a:pt x="4838330" y="665825"/>
                </a:cubicBezTo>
                <a:cubicBezTo>
                  <a:pt x="4849787" y="647822"/>
                  <a:pt x="4864298" y="631645"/>
                  <a:pt x="4873841" y="612559"/>
                </a:cubicBezTo>
                <a:cubicBezTo>
                  <a:pt x="4898213" y="563815"/>
                  <a:pt x="4883656" y="587636"/>
                  <a:pt x="4918229" y="541538"/>
                </a:cubicBezTo>
                <a:cubicBezTo>
                  <a:pt x="4940544" y="474595"/>
                  <a:pt x="4907847" y="554515"/>
                  <a:pt x="4953740" y="497150"/>
                </a:cubicBezTo>
                <a:cubicBezTo>
                  <a:pt x="4959586" y="489843"/>
                  <a:pt x="4957803" y="478541"/>
                  <a:pt x="4962618" y="470517"/>
                </a:cubicBezTo>
                <a:cubicBezTo>
                  <a:pt x="4966924" y="463340"/>
                  <a:pt x="4975351" y="459457"/>
                  <a:pt x="4980373" y="452761"/>
                </a:cubicBezTo>
                <a:cubicBezTo>
                  <a:pt x="4980383" y="452747"/>
                  <a:pt x="5024757" y="386186"/>
                  <a:pt x="5033639" y="372862"/>
                </a:cubicBezTo>
                <a:cubicBezTo>
                  <a:pt x="5039557" y="363984"/>
                  <a:pt x="5043849" y="353773"/>
                  <a:pt x="5051394" y="346229"/>
                </a:cubicBezTo>
                <a:lnTo>
                  <a:pt x="5069150" y="328474"/>
                </a:lnTo>
                <a:cubicBezTo>
                  <a:pt x="5072109" y="319596"/>
                  <a:pt x="5072588" y="309456"/>
                  <a:pt x="5078027" y="301841"/>
                </a:cubicBezTo>
                <a:cubicBezTo>
                  <a:pt x="5087757" y="288219"/>
                  <a:pt x="5104252" y="280259"/>
                  <a:pt x="5113538" y="266330"/>
                </a:cubicBezTo>
                <a:cubicBezTo>
                  <a:pt x="5157438" y="200479"/>
                  <a:pt x="5106880" y="272543"/>
                  <a:pt x="5149049" y="221942"/>
                </a:cubicBezTo>
                <a:cubicBezTo>
                  <a:pt x="5230267" y="124482"/>
                  <a:pt x="5128626" y="233155"/>
                  <a:pt x="5202315" y="168676"/>
                </a:cubicBezTo>
                <a:cubicBezTo>
                  <a:pt x="5218063" y="154897"/>
                  <a:pt x="5231907" y="139083"/>
                  <a:pt x="5246703" y="124287"/>
                </a:cubicBezTo>
                <a:cubicBezTo>
                  <a:pt x="5263216" y="107774"/>
                  <a:pt x="5268697" y="99975"/>
                  <a:pt x="5291092" y="88777"/>
                </a:cubicBezTo>
                <a:cubicBezTo>
                  <a:pt x="5299462" y="84592"/>
                  <a:pt x="5309355" y="84084"/>
                  <a:pt x="5317725" y="79899"/>
                </a:cubicBezTo>
                <a:cubicBezTo>
                  <a:pt x="5327268" y="75127"/>
                  <a:pt x="5334608" y="66477"/>
                  <a:pt x="5344358" y="62144"/>
                </a:cubicBezTo>
                <a:cubicBezTo>
                  <a:pt x="5361461" y="54543"/>
                  <a:pt x="5379869" y="50306"/>
                  <a:pt x="5397624" y="44388"/>
                </a:cubicBezTo>
                <a:lnTo>
                  <a:pt x="5424257" y="35511"/>
                </a:lnTo>
                <a:cubicBezTo>
                  <a:pt x="5433135" y="32552"/>
                  <a:pt x="5441626" y="27956"/>
                  <a:pt x="5450890" y="26633"/>
                </a:cubicBezTo>
                <a:lnTo>
                  <a:pt x="5513033" y="17755"/>
                </a:lnTo>
                <a:cubicBezTo>
                  <a:pt x="5645780" y="23789"/>
                  <a:pt x="5662413" y="14669"/>
                  <a:pt x="5752730" y="35511"/>
                </a:cubicBezTo>
                <a:cubicBezTo>
                  <a:pt x="5776508" y="40998"/>
                  <a:pt x="5800602" y="45549"/>
                  <a:pt x="5823752" y="53266"/>
                </a:cubicBezTo>
                <a:cubicBezTo>
                  <a:pt x="5841507" y="59184"/>
                  <a:pt x="5858861" y="66482"/>
                  <a:pt x="5877018" y="71021"/>
                </a:cubicBezTo>
                <a:cubicBezTo>
                  <a:pt x="5888855" y="73980"/>
                  <a:pt x="5900796" y="76547"/>
                  <a:pt x="5912528" y="79899"/>
                </a:cubicBezTo>
                <a:cubicBezTo>
                  <a:pt x="5957218" y="92668"/>
                  <a:pt x="5941544" y="96932"/>
                  <a:pt x="6010183" y="97654"/>
                </a:cubicBezTo>
                <a:cubicBezTo>
                  <a:pt x="6267621" y="100364"/>
                  <a:pt x="6525088" y="97654"/>
                  <a:pt x="6782540" y="9765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FB44575-68B0-5BDF-9DD0-FE63E5DF771D}"/>
              </a:ext>
            </a:extLst>
          </p:cNvPr>
          <p:cNvSpPr/>
          <p:nvPr/>
        </p:nvSpPr>
        <p:spPr>
          <a:xfrm>
            <a:off x="736847" y="3080551"/>
            <a:ext cx="7014569" cy="1020932"/>
          </a:xfrm>
          <a:custGeom>
            <a:avLst/>
            <a:gdLst>
              <a:gd name="connsiteX0" fmla="*/ 79899 w 7014569"/>
              <a:gd name="connsiteY0" fmla="*/ 887767 h 1020932"/>
              <a:gd name="connsiteX1" fmla="*/ 71021 w 7014569"/>
              <a:gd name="connsiteY1" fmla="*/ 825624 h 1020932"/>
              <a:gd name="connsiteX2" fmla="*/ 62143 w 7014569"/>
              <a:gd name="connsiteY2" fmla="*/ 790113 h 1020932"/>
              <a:gd name="connsiteX3" fmla="*/ 53266 w 7014569"/>
              <a:gd name="connsiteY3" fmla="*/ 719092 h 1020932"/>
              <a:gd name="connsiteX4" fmla="*/ 35510 w 7014569"/>
              <a:gd name="connsiteY4" fmla="*/ 630315 h 1020932"/>
              <a:gd name="connsiteX5" fmla="*/ 26633 w 7014569"/>
              <a:gd name="connsiteY5" fmla="*/ 568171 h 1020932"/>
              <a:gd name="connsiteX6" fmla="*/ 17755 w 7014569"/>
              <a:gd name="connsiteY6" fmla="*/ 514905 h 1020932"/>
              <a:gd name="connsiteX7" fmla="*/ 0 w 7014569"/>
              <a:gd name="connsiteY7" fmla="*/ 372863 h 1020932"/>
              <a:gd name="connsiteX8" fmla="*/ 8877 w 7014569"/>
              <a:gd name="connsiteY8" fmla="*/ 248575 h 1020932"/>
              <a:gd name="connsiteX9" fmla="*/ 17755 w 7014569"/>
              <a:gd name="connsiteY9" fmla="*/ 221942 h 1020932"/>
              <a:gd name="connsiteX10" fmla="*/ 26633 w 7014569"/>
              <a:gd name="connsiteY10" fmla="*/ 186432 h 1020932"/>
              <a:gd name="connsiteX11" fmla="*/ 35510 w 7014569"/>
              <a:gd name="connsiteY11" fmla="*/ 159799 h 1020932"/>
              <a:gd name="connsiteX12" fmla="*/ 44388 w 7014569"/>
              <a:gd name="connsiteY12" fmla="*/ 124288 h 1020932"/>
              <a:gd name="connsiteX13" fmla="*/ 53266 w 7014569"/>
              <a:gd name="connsiteY13" fmla="*/ 97655 h 1020932"/>
              <a:gd name="connsiteX14" fmla="*/ 79899 w 7014569"/>
              <a:gd name="connsiteY14" fmla="*/ 8878 h 1020932"/>
              <a:gd name="connsiteX15" fmla="*/ 106532 w 7014569"/>
              <a:gd name="connsiteY15" fmla="*/ 0 h 1020932"/>
              <a:gd name="connsiteX16" fmla="*/ 532660 w 7014569"/>
              <a:gd name="connsiteY16" fmla="*/ 26633 h 1020932"/>
              <a:gd name="connsiteX17" fmla="*/ 585926 w 7014569"/>
              <a:gd name="connsiteY17" fmla="*/ 35511 h 1020932"/>
              <a:gd name="connsiteX18" fmla="*/ 852256 w 7014569"/>
              <a:gd name="connsiteY18" fmla="*/ 62144 h 1020932"/>
              <a:gd name="connsiteX19" fmla="*/ 941033 w 7014569"/>
              <a:gd name="connsiteY19" fmla="*/ 71022 h 1020932"/>
              <a:gd name="connsiteX20" fmla="*/ 6036815 w 7014569"/>
              <a:gd name="connsiteY20" fmla="*/ 79899 h 1020932"/>
              <a:gd name="connsiteX21" fmla="*/ 6125592 w 7014569"/>
              <a:gd name="connsiteY21" fmla="*/ 88777 h 1020932"/>
              <a:gd name="connsiteX22" fmla="*/ 6232124 w 7014569"/>
              <a:gd name="connsiteY22" fmla="*/ 97655 h 1020932"/>
              <a:gd name="connsiteX23" fmla="*/ 6391922 w 7014569"/>
              <a:gd name="connsiteY23" fmla="*/ 115410 h 1020932"/>
              <a:gd name="connsiteX24" fmla="*/ 6569475 w 7014569"/>
              <a:gd name="connsiteY24" fmla="*/ 142043 h 1020932"/>
              <a:gd name="connsiteX25" fmla="*/ 6658252 w 7014569"/>
              <a:gd name="connsiteY25" fmla="*/ 150921 h 1020932"/>
              <a:gd name="connsiteX26" fmla="*/ 6702640 w 7014569"/>
              <a:gd name="connsiteY26" fmla="*/ 159799 h 1020932"/>
              <a:gd name="connsiteX27" fmla="*/ 6773662 w 7014569"/>
              <a:gd name="connsiteY27" fmla="*/ 168676 h 1020932"/>
              <a:gd name="connsiteX28" fmla="*/ 6826928 w 7014569"/>
              <a:gd name="connsiteY28" fmla="*/ 186432 h 1020932"/>
              <a:gd name="connsiteX29" fmla="*/ 6986726 w 7014569"/>
              <a:gd name="connsiteY29" fmla="*/ 195309 h 1020932"/>
              <a:gd name="connsiteX30" fmla="*/ 7013359 w 7014569"/>
              <a:gd name="connsiteY30" fmla="*/ 204187 h 1020932"/>
              <a:gd name="connsiteX31" fmla="*/ 6977848 w 7014569"/>
              <a:gd name="connsiteY31" fmla="*/ 257453 h 1020932"/>
              <a:gd name="connsiteX32" fmla="*/ 6960093 w 7014569"/>
              <a:gd name="connsiteY32" fmla="*/ 337352 h 1020932"/>
              <a:gd name="connsiteX33" fmla="*/ 6951215 w 7014569"/>
              <a:gd name="connsiteY33" fmla="*/ 390618 h 1020932"/>
              <a:gd name="connsiteX34" fmla="*/ 6933460 w 7014569"/>
              <a:gd name="connsiteY34" fmla="*/ 443884 h 1020932"/>
              <a:gd name="connsiteX35" fmla="*/ 6924582 w 7014569"/>
              <a:gd name="connsiteY35" fmla="*/ 514905 h 1020932"/>
              <a:gd name="connsiteX36" fmla="*/ 6915704 w 7014569"/>
              <a:gd name="connsiteY36" fmla="*/ 568171 h 1020932"/>
              <a:gd name="connsiteX37" fmla="*/ 6906827 w 7014569"/>
              <a:gd name="connsiteY37" fmla="*/ 648070 h 1020932"/>
              <a:gd name="connsiteX38" fmla="*/ 6889071 w 7014569"/>
              <a:gd name="connsiteY38" fmla="*/ 781235 h 1020932"/>
              <a:gd name="connsiteX39" fmla="*/ 6880194 w 7014569"/>
              <a:gd name="connsiteY39" fmla="*/ 825624 h 1020932"/>
              <a:gd name="connsiteX40" fmla="*/ 6862438 w 7014569"/>
              <a:gd name="connsiteY40" fmla="*/ 1020932 h 1020932"/>
              <a:gd name="connsiteX41" fmla="*/ 6809172 w 7014569"/>
              <a:gd name="connsiteY41" fmla="*/ 1012055 h 1020932"/>
              <a:gd name="connsiteX42" fmla="*/ 6755906 w 7014569"/>
              <a:gd name="connsiteY42" fmla="*/ 985422 h 10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014569" h="1020932">
                <a:moveTo>
                  <a:pt x="79899" y="887767"/>
                </a:moveTo>
                <a:cubicBezTo>
                  <a:pt x="76940" y="867053"/>
                  <a:pt x="74764" y="846211"/>
                  <a:pt x="71021" y="825624"/>
                </a:cubicBezTo>
                <a:cubicBezTo>
                  <a:pt x="68838" y="813620"/>
                  <a:pt x="64149" y="802148"/>
                  <a:pt x="62143" y="790113"/>
                </a:cubicBezTo>
                <a:cubicBezTo>
                  <a:pt x="58221" y="766580"/>
                  <a:pt x="56640" y="742710"/>
                  <a:pt x="53266" y="719092"/>
                </a:cubicBezTo>
                <a:cubicBezTo>
                  <a:pt x="30099" y="556918"/>
                  <a:pt x="57080" y="748953"/>
                  <a:pt x="35510" y="630315"/>
                </a:cubicBezTo>
                <a:cubicBezTo>
                  <a:pt x="31767" y="609728"/>
                  <a:pt x="29815" y="588853"/>
                  <a:pt x="26633" y="568171"/>
                </a:cubicBezTo>
                <a:cubicBezTo>
                  <a:pt x="23896" y="550380"/>
                  <a:pt x="20187" y="532740"/>
                  <a:pt x="17755" y="514905"/>
                </a:cubicBezTo>
                <a:cubicBezTo>
                  <a:pt x="11308" y="467627"/>
                  <a:pt x="0" y="372863"/>
                  <a:pt x="0" y="372863"/>
                </a:cubicBezTo>
                <a:cubicBezTo>
                  <a:pt x="2959" y="331434"/>
                  <a:pt x="4024" y="289825"/>
                  <a:pt x="8877" y="248575"/>
                </a:cubicBezTo>
                <a:cubicBezTo>
                  <a:pt x="9970" y="239281"/>
                  <a:pt x="15184" y="230940"/>
                  <a:pt x="17755" y="221942"/>
                </a:cubicBezTo>
                <a:cubicBezTo>
                  <a:pt x="21107" y="210210"/>
                  <a:pt x="23281" y="198164"/>
                  <a:pt x="26633" y="186432"/>
                </a:cubicBezTo>
                <a:cubicBezTo>
                  <a:pt x="29204" y="177434"/>
                  <a:pt x="32939" y="168797"/>
                  <a:pt x="35510" y="159799"/>
                </a:cubicBezTo>
                <a:cubicBezTo>
                  <a:pt x="38862" y="148067"/>
                  <a:pt x="41036" y="136020"/>
                  <a:pt x="44388" y="124288"/>
                </a:cubicBezTo>
                <a:cubicBezTo>
                  <a:pt x="46959" y="115290"/>
                  <a:pt x="50695" y="106653"/>
                  <a:pt x="53266" y="97655"/>
                </a:cubicBezTo>
                <a:cubicBezTo>
                  <a:pt x="56936" y="84810"/>
                  <a:pt x="73234" y="11100"/>
                  <a:pt x="79899" y="8878"/>
                </a:cubicBezTo>
                <a:lnTo>
                  <a:pt x="106532" y="0"/>
                </a:lnTo>
                <a:cubicBezTo>
                  <a:pt x="221007" y="114481"/>
                  <a:pt x="108671" y="10326"/>
                  <a:pt x="532660" y="26633"/>
                </a:cubicBezTo>
                <a:cubicBezTo>
                  <a:pt x="550647" y="27325"/>
                  <a:pt x="568044" y="33448"/>
                  <a:pt x="585926" y="35511"/>
                </a:cubicBezTo>
                <a:cubicBezTo>
                  <a:pt x="674557" y="45738"/>
                  <a:pt x="763479" y="53266"/>
                  <a:pt x="852256" y="62144"/>
                </a:cubicBezTo>
                <a:cubicBezTo>
                  <a:pt x="881848" y="65103"/>
                  <a:pt x="911293" y="70970"/>
                  <a:pt x="941033" y="71022"/>
                </a:cubicBezTo>
                <a:lnTo>
                  <a:pt x="6036815" y="79899"/>
                </a:lnTo>
                <a:lnTo>
                  <a:pt x="6125592" y="88777"/>
                </a:lnTo>
                <a:lnTo>
                  <a:pt x="6232124" y="97655"/>
                </a:lnTo>
                <a:cubicBezTo>
                  <a:pt x="6285452" y="102988"/>
                  <a:pt x="6339057" y="106599"/>
                  <a:pt x="6391922" y="115410"/>
                </a:cubicBezTo>
                <a:cubicBezTo>
                  <a:pt x="6447182" y="124620"/>
                  <a:pt x="6518707" y="136966"/>
                  <a:pt x="6569475" y="142043"/>
                </a:cubicBezTo>
                <a:lnTo>
                  <a:pt x="6658252" y="150921"/>
                </a:lnTo>
                <a:cubicBezTo>
                  <a:pt x="6673048" y="153880"/>
                  <a:pt x="6687726" y="157505"/>
                  <a:pt x="6702640" y="159799"/>
                </a:cubicBezTo>
                <a:cubicBezTo>
                  <a:pt x="6726221" y="163427"/>
                  <a:pt x="6750333" y="163677"/>
                  <a:pt x="6773662" y="168676"/>
                </a:cubicBezTo>
                <a:cubicBezTo>
                  <a:pt x="6791962" y="172597"/>
                  <a:pt x="6808241" y="185394"/>
                  <a:pt x="6826928" y="186432"/>
                </a:cubicBezTo>
                <a:lnTo>
                  <a:pt x="6986726" y="195309"/>
                </a:lnTo>
                <a:cubicBezTo>
                  <a:pt x="6995604" y="198268"/>
                  <a:pt x="7009174" y="195817"/>
                  <a:pt x="7013359" y="204187"/>
                </a:cubicBezTo>
                <a:cubicBezTo>
                  <a:pt x="7021924" y="221317"/>
                  <a:pt x="6982369" y="252932"/>
                  <a:pt x="6977848" y="257453"/>
                </a:cubicBezTo>
                <a:cubicBezTo>
                  <a:pt x="6968346" y="295460"/>
                  <a:pt x="6967609" y="296016"/>
                  <a:pt x="6960093" y="337352"/>
                </a:cubicBezTo>
                <a:cubicBezTo>
                  <a:pt x="6956873" y="355062"/>
                  <a:pt x="6955581" y="373155"/>
                  <a:pt x="6951215" y="390618"/>
                </a:cubicBezTo>
                <a:cubicBezTo>
                  <a:pt x="6946676" y="408775"/>
                  <a:pt x="6933460" y="443884"/>
                  <a:pt x="6933460" y="443884"/>
                </a:cubicBezTo>
                <a:cubicBezTo>
                  <a:pt x="6930501" y="467558"/>
                  <a:pt x="6927956" y="491287"/>
                  <a:pt x="6924582" y="514905"/>
                </a:cubicBezTo>
                <a:cubicBezTo>
                  <a:pt x="6922036" y="532724"/>
                  <a:pt x="6918083" y="550329"/>
                  <a:pt x="6915704" y="568171"/>
                </a:cubicBezTo>
                <a:cubicBezTo>
                  <a:pt x="6912162" y="594733"/>
                  <a:pt x="6909958" y="621457"/>
                  <a:pt x="6906827" y="648070"/>
                </a:cubicBezTo>
                <a:cubicBezTo>
                  <a:pt x="6903235" y="678600"/>
                  <a:pt x="6894411" y="749197"/>
                  <a:pt x="6889071" y="781235"/>
                </a:cubicBezTo>
                <a:cubicBezTo>
                  <a:pt x="6886590" y="796119"/>
                  <a:pt x="6882328" y="810686"/>
                  <a:pt x="6880194" y="825624"/>
                </a:cubicBezTo>
                <a:cubicBezTo>
                  <a:pt x="6871434" y="886945"/>
                  <a:pt x="6867066" y="960769"/>
                  <a:pt x="6862438" y="1020932"/>
                </a:cubicBezTo>
                <a:cubicBezTo>
                  <a:pt x="6844683" y="1017973"/>
                  <a:pt x="6826635" y="1016421"/>
                  <a:pt x="6809172" y="1012055"/>
                </a:cubicBezTo>
                <a:cubicBezTo>
                  <a:pt x="6753099" y="998037"/>
                  <a:pt x="6755906" y="1012276"/>
                  <a:pt x="6755906" y="9854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104A16-87E6-5971-641C-A20A3DEC1EEF}"/>
              </a:ext>
            </a:extLst>
          </p:cNvPr>
          <p:cNvSpPr/>
          <p:nvPr/>
        </p:nvSpPr>
        <p:spPr>
          <a:xfrm>
            <a:off x="722385" y="1393794"/>
            <a:ext cx="6985182" cy="1961965"/>
          </a:xfrm>
          <a:custGeom>
            <a:avLst/>
            <a:gdLst>
              <a:gd name="connsiteX0" fmla="*/ 85483 w 6985182"/>
              <a:gd name="connsiteY0" fmla="*/ 1731146 h 1961965"/>
              <a:gd name="connsiteX1" fmla="*/ 76605 w 6985182"/>
              <a:gd name="connsiteY1" fmla="*/ 1269507 h 1961965"/>
              <a:gd name="connsiteX2" fmla="*/ 67728 w 6985182"/>
              <a:gd name="connsiteY2" fmla="*/ 1225119 h 1961965"/>
              <a:gd name="connsiteX3" fmla="*/ 49972 w 6985182"/>
              <a:gd name="connsiteY3" fmla="*/ 1038688 h 1961965"/>
              <a:gd name="connsiteX4" fmla="*/ 41095 w 6985182"/>
              <a:gd name="connsiteY4" fmla="*/ 976544 h 1961965"/>
              <a:gd name="connsiteX5" fmla="*/ 23339 w 6985182"/>
              <a:gd name="connsiteY5" fmla="*/ 807868 h 1961965"/>
              <a:gd name="connsiteX6" fmla="*/ 14462 w 6985182"/>
              <a:gd name="connsiteY6" fmla="*/ 674703 h 1961965"/>
              <a:gd name="connsiteX7" fmla="*/ 32217 w 6985182"/>
              <a:gd name="connsiteY7" fmla="*/ 0 h 1961965"/>
              <a:gd name="connsiteX8" fmla="*/ 2855316 w 6985182"/>
              <a:gd name="connsiteY8" fmla="*/ 17756 h 1961965"/>
              <a:gd name="connsiteX9" fmla="*/ 2961848 w 6985182"/>
              <a:gd name="connsiteY9" fmla="*/ 26633 h 1961965"/>
              <a:gd name="connsiteX10" fmla="*/ 3166034 w 6985182"/>
              <a:gd name="connsiteY10" fmla="*/ 35511 h 1961965"/>
              <a:gd name="connsiteX11" fmla="*/ 3450120 w 6985182"/>
              <a:gd name="connsiteY11" fmla="*/ 53266 h 1961965"/>
              <a:gd name="connsiteX12" fmla="*/ 3547774 w 6985182"/>
              <a:gd name="connsiteY12" fmla="*/ 62144 h 1961965"/>
              <a:gd name="connsiteX13" fmla="*/ 3734205 w 6985182"/>
              <a:gd name="connsiteY13" fmla="*/ 71022 h 1961965"/>
              <a:gd name="connsiteX14" fmla="*/ 3956147 w 6985182"/>
              <a:gd name="connsiteY14" fmla="*/ 88777 h 1961965"/>
              <a:gd name="connsiteX15" fmla="*/ 4098190 w 6985182"/>
              <a:gd name="connsiteY15" fmla="*/ 106532 h 1961965"/>
              <a:gd name="connsiteX16" fmla="*/ 4373398 w 6985182"/>
              <a:gd name="connsiteY16" fmla="*/ 124288 h 1961965"/>
              <a:gd name="connsiteX17" fmla="*/ 4497685 w 6985182"/>
              <a:gd name="connsiteY17" fmla="*/ 133165 h 1961965"/>
              <a:gd name="connsiteX18" fmla="*/ 5136877 w 6985182"/>
              <a:gd name="connsiteY18" fmla="*/ 150921 h 1961965"/>
              <a:gd name="connsiteX19" fmla="*/ 5429840 w 6985182"/>
              <a:gd name="connsiteY19" fmla="*/ 159798 h 1961965"/>
              <a:gd name="connsiteX20" fmla="*/ 6051277 w 6985182"/>
              <a:gd name="connsiteY20" fmla="*/ 168676 h 1961965"/>
              <a:gd name="connsiteX21" fmla="*/ 6663836 w 6985182"/>
              <a:gd name="connsiteY21" fmla="*/ 186431 h 1961965"/>
              <a:gd name="connsiteX22" fmla="*/ 6823634 w 6985182"/>
              <a:gd name="connsiteY22" fmla="*/ 195309 h 1961965"/>
              <a:gd name="connsiteX23" fmla="*/ 6805879 w 6985182"/>
              <a:gd name="connsiteY23" fmla="*/ 861134 h 1961965"/>
              <a:gd name="connsiteX24" fmla="*/ 6788124 w 6985182"/>
              <a:gd name="connsiteY24" fmla="*/ 985422 h 1961965"/>
              <a:gd name="connsiteX25" fmla="*/ 6770368 w 6985182"/>
              <a:gd name="connsiteY25" fmla="*/ 1180730 h 1961965"/>
              <a:gd name="connsiteX26" fmla="*/ 6752613 w 6985182"/>
              <a:gd name="connsiteY26" fmla="*/ 1500326 h 1961965"/>
              <a:gd name="connsiteX27" fmla="*/ 6761491 w 6985182"/>
              <a:gd name="connsiteY27" fmla="*/ 1695635 h 1961965"/>
              <a:gd name="connsiteX28" fmla="*/ 6814757 w 6985182"/>
              <a:gd name="connsiteY28" fmla="*/ 1748901 h 1961965"/>
              <a:gd name="connsiteX29" fmla="*/ 6823634 w 6985182"/>
              <a:gd name="connsiteY29" fmla="*/ 1775534 h 1961965"/>
              <a:gd name="connsiteX30" fmla="*/ 6850267 w 6985182"/>
              <a:gd name="connsiteY30" fmla="*/ 1793289 h 1961965"/>
              <a:gd name="connsiteX31" fmla="*/ 6868023 w 6985182"/>
              <a:gd name="connsiteY31" fmla="*/ 1811045 h 1961965"/>
              <a:gd name="connsiteX32" fmla="*/ 6885778 w 6985182"/>
              <a:gd name="connsiteY32" fmla="*/ 1837678 h 1961965"/>
              <a:gd name="connsiteX33" fmla="*/ 6947922 w 6985182"/>
              <a:gd name="connsiteY33" fmla="*/ 1890944 h 1961965"/>
              <a:gd name="connsiteX34" fmla="*/ 6965677 w 6985182"/>
              <a:gd name="connsiteY34" fmla="*/ 1961965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85182" h="1961965">
                <a:moveTo>
                  <a:pt x="85483" y="1731146"/>
                </a:moveTo>
                <a:cubicBezTo>
                  <a:pt x="82524" y="1577266"/>
                  <a:pt x="82002" y="1423320"/>
                  <a:pt x="76605" y="1269507"/>
                </a:cubicBezTo>
                <a:cubicBezTo>
                  <a:pt x="76076" y="1254427"/>
                  <a:pt x="69862" y="1240056"/>
                  <a:pt x="67728" y="1225119"/>
                </a:cubicBezTo>
                <a:cubicBezTo>
                  <a:pt x="56815" y="1148729"/>
                  <a:pt x="58548" y="1120164"/>
                  <a:pt x="49972" y="1038688"/>
                </a:cubicBezTo>
                <a:cubicBezTo>
                  <a:pt x="47782" y="1017878"/>
                  <a:pt x="43177" y="997365"/>
                  <a:pt x="41095" y="976544"/>
                </a:cubicBezTo>
                <a:cubicBezTo>
                  <a:pt x="23145" y="797040"/>
                  <a:pt x="42149" y="920721"/>
                  <a:pt x="23339" y="807868"/>
                </a:cubicBezTo>
                <a:cubicBezTo>
                  <a:pt x="20380" y="763480"/>
                  <a:pt x="14462" y="719190"/>
                  <a:pt x="14462" y="674703"/>
                </a:cubicBezTo>
                <a:cubicBezTo>
                  <a:pt x="14462" y="59496"/>
                  <a:pt x="-27825" y="240161"/>
                  <a:pt x="32217" y="0"/>
                </a:cubicBezTo>
                <a:cubicBezTo>
                  <a:pt x="945170" y="228245"/>
                  <a:pt x="1914282" y="11983"/>
                  <a:pt x="2855316" y="17756"/>
                </a:cubicBezTo>
                <a:cubicBezTo>
                  <a:pt x="2890949" y="17975"/>
                  <a:pt x="2926272" y="24600"/>
                  <a:pt x="2961848" y="26633"/>
                </a:cubicBezTo>
                <a:cubicBezTo>
                  <a:pt x="3029863" y="30520"/>
                  <a:pt x="3097972" y="32552"/>
                  <a:pt x="3166034" y="35511"/>
                </a:cubicBezTo>
                <a:cubicBezTo>
                  <a:pt x="3385940" y="55503"/>
                  <a:pt x="3116281" y="32401"/>
                  <a:pt x="3450120" y="53266"/>
                </a:cubicBezTo>
                <a:cubicBezTo>
                  <a:pt x="3482742" y="55305"/>
                  <a:pt x="3515152" y="60105"/>
                  <a:pt x="3547774" y="62144"/>
                </a:cubicBezTo>
                <a:cubicBezTo>
                  <a:pt x="3609867" y="66025"/>
                  <a:pt x="3672061" y="68063"/>
                  <a:pt x="3734205" y="71022"/>
                </a:cubicBezTo>
                <a:cubicBezTo>
                  <a:pt x="4032935" y="104212"/>
                  <a:pt x="3483423" y="44459"/>
                  <a:pt x="3956147" y="88777"/>
                </a:cubicBezTo>
                <a:cubicBezTo>
                  <a:pt x="4003655" y="93231"/>
                  <a:pt x="4050646" y="102486"/>
                  <a:pt x="4098190" y="106532"/>
                </a:cubicBezTo>
                <a:cubicBezTo>
                  <a:pt x="4189786" y="114327"/>
                  <a:pt x="4281705" y="117739"/>
                  <a:pt x="4373398" y="124288"/>
                </a:cubicBezTo>
                <a:cubicBezTo>
                  <a:pt x="4414827" y="127247"/>
                  <a:pt x="4456186" y="131436"/>
                  <a:pt x="4497685" y="133165"/>
                </a:cubicBezTo>
                <a:cubicBezTo>
                  <a:pt x="4589643" y="136997"/>
                  <a:pt x="5059116" y="148731"/>
                  <a:pt x="5136877" y="150921"/>
                </a:cubicBezTo>
                <a:lnTo>
                  <a:pt x="5429840" y="159798"/>
                </a:lnTo>
                <a:lnTo>
                  <a:pt x="6051277" y="168676"/>
                </a:lnTo>
                <a:cubicBezTo>
                  <a:pt x="6147921" y="170466"/>
                  <a:pt x="6547461" y="181681"/>
                  <a:pt x="6663836" y="186431"/>
                </a:cubicBezTo>
                <a:cubicBezTo>
                  <a:pt x="6717140" y="188607"/>
                  <a:pt x="6770368" y="192350"/>
                  <a:pt x="6823634" y="195309"/>
                </a:cubicBezTo>
                <a:cubicBezTo>
                  <a:pt x="6812387" y="937664"/>
                  <a:pt x="6836598" y="569314"/>
                  <a:pt x="6805879" y="861134"/>
                </a:cubicBezTo>
                <a:cubicBezTo>
                  <a:pt x="6794869" y="965722"/>
                  <a:pt x="6804590" y="919553"/>
                  <a:pt x="6788124" y="985422"/>
                </a:cubicBezTo>
                <a:cubicBezTo>
                  <a:pt x="6782014" y="1046517"/>
                  <a:pt x="6774150" y="1120213"/>
                  <a:pt x="6770368" y="1180730"/>
                </a:cubicBezTo>
                <a:cubicBezTo>
                  <a:pt x="6763712" y="1287218"/>
                  <a:pt x="6752613" y="1500326"/>
                  <a:pt x="6752613" y="1500326"/>
                </a:cubicBezTo>
                <a:cubicBezTo>
                  <a:pt x="6755572" y="1565429"/>
                  <a:pt x="6745685" y="1632411"/>
                  <a:pt x="6761491" y="1695635"/>
                </a:cubicBezTo>
                <a:cubicBezTo>
                  <a:pt x="6767581" y="1719995"/>
                  <a:pt x="6814757" y="1748901"/>
                  <a:pt x="6814757" y="1748901"/>
                </a:cubicBezTo>
                <a:cubicBezTo>
                  <a:pt x="6817716" y="1757779"/>
                  <a:pt x="6817788" y="1768227"/>
                  <a:pt x="6823634" y="1775534"/>
                </a:cubicBezTo>
                <a:cubicBezTo>
                  <a:pt x="6830299" y="1783866"/>
                  <a:pt x="6841935" y="1786624"/>
                  <a:pt x="6850267" y="1793289"/>
                </a:cubicBezTo>
                <a:cubicBezTo>
                  <a:pt x="6856803" y="1798518"/>
                  <a:pt x="6862794" y="1804509"/>
                  <a:pt x="6868023" y="1811045"/>
                </a:cubicBezTo>
                <a:cubicBezTo>
                  <a:pt x="6874688" y="1819377"/>
                  <a:pt x="6878948" y="1829481"/>
                  <a:pt x="6885778" y="1837678"/>
                </a:cubicBezTo>
                <a:cubicBezTo>
                  <a:pt x="6906386" y="1862408"/>
                  <a:pt x="6921797" y="1871351"/>
                  <a:pt x="6947922" y="1890944"/>
                </a:cubicBezTo>
                <a:cubicBezTo>
                  <a:pt x="6988075" y="1951174"/>
                  <a:pt x="6998521" y="1929121"/>
                  <a:pt x="6965677" y="196196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7DC478F-D818-7771-9080-B98D31C2FB7E}"/>
              </a:ext>
            </a:extLst>
          </p:cNvPr>
          <p:cNvSpPr/>
          <p:nvPr/>
        </p:nvSpPr>
        <p:spPr>
          <a:xfrm>
            <a:off x="798990" y="3835153"/>
            <a:ext cx="6810174" cy="2343705"/>
          </a:xfrm>
          <a:custGeom>
            <a:avLst/>
            <a:gdLst>
              <a:gd name="connsiteX0" fmla="*/ 0 w 6810174"/>
              <a:gd name="connsiteY0" fmla="*/ 53266 h 2343705"/>
              <a:gd name="connsiteX1" fmla="*/ 62144 w 6810174"/>
              <a:gd name="connsiteY1" fmla="*/ 62144 h 2343705"/>
              <a:gd name="connsiteX2" fmla="*/ 310719 w 6810174"/>
              <a:gd name="connsiteY2" fmla="*/ 79899 h 2343705"/>
              <a:gd name="connsiteX3" fmla="*/ 426128 w 6810174"/>
              <a:gd name="connsiteY3" fmla="*/ 97655 h 2343705"/>
              <a:gd name="connsiteX4" fmla="*/ 497150 w 6810174"/>
              <a:gd name="connsiteY4" fmla="*/ 115410 h 2343705"/>
              <a:gd name="connsiteX5" fmla="*/ 532660 w 6810174"/>
              <a:gd name="connsiteY5" fmla="*/ 124288 h 2343705"/>
              <a:gd name="connsiteX6" fmla="*/ 603682 w 6810174"/>
              <a:gd name="connsiteY6" fmla="*/ 142043 h 2343705"/>
              <a:gd name="connsiteX7" fmla="*/ 665826 w 6810174"/>
              <a:gd name="connsiteY7" fmla="*/ 159798 h 2343705"/>
              <a:gd name="connsiteX8" fmla="*/ 719092 w 6810174"/>
              <a:gd name="connsiteY8" fmla="*/ 186431 h 2343705"/>
              <a:gd name="connsiteX9" fmla="*/ 745725 w 6810174"/>
              <a:gd name="connsiteY9" fmla="*/ 204187 h 2343705"/>
              <a:gd name="connsiteX10" fmla="*/ 772358 w 6810174"/>
              <a:gd name="connsiteY10" fmla="*/ 213064 h 2343705"/>
              <a:gd name="connsiteX11" fmla="*/ 834501 w 6810174"/>
              <a:gd name="connsiteY11" fmla="*/ 248575 h 2343705"/>
              <a:gd name="connsiteX12" fmla="*/ 887767 w 6810174"/>
              <a:gd name="connsiteY12" fmla="*/ 284086 h 2343705"/>
              <a:gd name="connsiteX13" fmla="*/ 914400 w 6810174"/>
              <a:gd name="connsiteY13" fmla="*/ 292964 h 2343705"/>
              <a:gd name="connsiteX14" fmla="*/ 994299 w 6810174"/>
              <a:gd name="connsiteY14" fmla="*/ 346230 h 2343705"/>
              <a:gd name="connsiteX15" fmla="*/ 1020932 w 6810174"/>
              <a:gd name="connsiteY15" fmla="*/ 363985 h 2343705"/>
              <a:gd name="connsiteX16" fmla="*/ 1065321 w 6810174"/>
              <a:gd name="connsiteY16" fmla="*/ 399496 h 2343705"/>
              <a:gd name="connsiteX17" fmla="*/ 1109709 w 6810174"/>
              <a:gd name="connsiteY17" fmla="*/ 452762 h 2343705"/>
              <a:gd name="connsiteX18" fmla="*/ 1136342 w 6810174"/>
              <a:gd name="connsiteY18" fmla="*/ 470517 h 2343705"/>
              <a:gd name="connsiteX19" fmla="*/ 1171853 w 6810174"/>
              <a:gd name="connsiteY19" fmla="*/ 523783 h 2343705"/>
              <a:gd name="connsiteX20" fmla="*/ 1198486 w 6810174"/>
              <a:gd name="connsiteY20" fmla="*/ 550416 h 2343705"/>
              <a:gd name="connsiteX21" fmla="*/ 1233996 w 6810174"/>
              <a:gd name="connsiteY21" fmla="*/ 603682 h 2343705"/>
              <a:gd name="connsiteX22" fmla="*/ 1251752 w 6810174"/>
              <a:gd name="connsiteY22" fmla="*/ 630315 h 2343705"/>
              <a:gd name="connsiteX23" fmla="*/ 1269507 w 6810174"/>
              <a:gd name="connsiteY23" fmla="*/ 665826 h 2343705"/>
              <a:gd name="connsiteX24" fmla="*/ 1296140 w 6810174"/>
              <a:gd name="connsiteY24" fmla="*/ 692459 h 2343705"/>
              <a:gd name="connsiteX25" fmla="*/ 1322773 w 6810174"/>
              <a:gd name="connsiteY25" fmla="*/ 745725 h 2343705"/>
              <a:gd name="connsiteX26" fmla="*/ 1349406 w 6810174"/>
              <a:gd name="connsiteY26" fmla="*/ 772358 h 2343705"/>
              <a:gd name="connsiteX27" fmla="*/ 1384917 w 6810174"/>
              <a:gd name="connsiteY27" fmla="*/ 816746 h 2343705"/>
              <a:gd name="connsiteX28" fmla="*/ 1393794 w 6810174"/>
              <a:gd name="connsiteY28" fmla="*/ 843379 h 2343705"/>
              <a:gd name="connsiteX29" fmla="*/ 1447060 w 6810174"/>
              <a:gd name="connsiteY29" fmla="*/ 914400 h 2343705"/>
              <a:gd name="connsiteX30" fmla="*/ 1482571 w 6810174"/>
              <a:gd name="connsiteY30" fmla="*/ 958789 h 2343705"/>
              <a:gd name="connsiteX31" fmla="*/ 1518082 w 6810174"/>
              <a:gd name="connsiteY31" fmla="*/ 1012055 h 2343705"/>
              <a:gd name="connsiteX32" fmla="*/ 1553593 w 6810174"/>
              <a:gd name="connsiteY32" fmla="*/ 1065321 h 2343705"/>
              <a:gd name="connsiteX33" fmla="*/ 1606859 w 6810174"/>
              <a:gd name="connsiteY33" fmla="*/ 1145220 h 2343705"/>
              <a:gd name="connsiteX34" fmla="*/ 1624614 w 6810174"/>
              <a:gd name="connsiteY34" fmla="*/ 1171853 h 2343705"/>
              <a:gd name="connsiteX35" fmla="*/ 1651247 w 6810174"/>
              <a:gd name="connsiteY35" fmla="*/ 1198486 h 2343705"/>
              <a:gd name="connsiteX36" fmla="*/ 1669002 w 6810174"/>
              <a:gd name="connsiteY36" fmla="*/ 1233997 h 2343705"/>
              <a:gd name="connsiteX37" fmla="*/ 1686758 w 6810174"/>
              <a:gd name="connsiteY37" fmla="*/ 1251752 h 2343705"/>
              <a:gd name="connsiteX38" fmla="*/ 1695635 w 6810174"/>
              <a:gd name="connsiteY38" fmla="*/ 1278385 h 2343705"/>
              <a:gd name="connsiteX39" fmla="*/ 1713391 w 6810174"/>
              <a:gd name="connsiteY39" fmla="*/ 1296140 h 2343705"/>
              <a:gd name="connsiteX40" fmla="*/ 1731146 w 6810174"/>
              <a:gd name="connsiteY40" fmla="*/ 1322773 h 2343705"/>
              <a:gd name="connsiteX41" fmla="*/ 1766657 w 6810174"/>
              <a:gd name="connsiteY41" fmla="*/ 1376039 h 2343705"/>
              <a:gd name="connsiteX42" fmla="*/ 1793290 w 6810174"/>
              <a:gd name="connsiteY42" fmla="*/ 1420428 h 2343705"/>
              <a:gd name="connsiteX43" fmla="*/ 1811045 w 6810174"/>
              <a:gd name="connsiteY43" fmla="*/ 1455938 h 2343705"/>
              <a:gd name="connsiteX44" fmla="*/ 1828800 w 6810174"/>
              <a:gd name="connsiteY44" fmla="*/ 1482571 h 2343705"/>
              <a:gd name="connsiteX45" fmla="*/ 1837678 w 6810174"/>
              <a:gd name="connsiteY45" fmla="*/ 1509204 h 2343705"/>
              <a:gd name="connsiteX46" fmla="*/ 1855433 w 6810174"/>
              <a:gd name="connsiteY46" fmla="*/ 1535837 h 2343705"/>
              <a:gd name="connsiteX47" fmla="*/ 1864311 w 6810174"/>
              <a:gd name="connsiteY47" fmla="*/ 1562470 h 2343705"/>
              <a:gd name="connsiteX48" fmla="*/ 1882066 w 6810174"/>
              <a:gd name="connsiteY48" fmla="*/ 1597981 h 2343705"/>
              <a:gd name="connsiteX49" fmla="*/ 1899822 w 6810174"/>
              <a:gd name="connsiteY49" fmla="*/ 1651247 h 2343705"/>
              <a:gd name="connsiteX50" fmla="*/ 1917577 w 6810174"/>
              <a:gd name="connsiteY50" fmla="*/ 1686758 h 2343705"/>
              <a:gd name="connsiteX51" fmla="*/ 1935332 w 6810174"/>
              <a:gd name="connsiteY51" fmla="*/ 1713391 h 2343705"/>
              <a:gd name="connsiteX52" fmla="*/ 1944210 w 6810174"/>
              <a:gd name="connsiteY52" fmla="*/ 1740024 h 2343705"/>
              <a:gd name="connsiteX53" fmla="*/ 1979721 w 6810174"/>
              <a:gd name="connsiteY53" fmla="*/ 1793290 h 2343705"/>
              <a:gd name="connsiteX54" fmla="*/ 1988598 w 6810174"/>
              <a:gd name="connsiteY54" fmla="*/ 1819923 h 2343705"/>
              <a:gd name="connsiteX55" fmla="*/ 2041864 w 6810174"/>
              <a:gd name="connsiteY55" fmla="*/ 1890944 h 2343705"/>
              <a:gd name="connsiteX56" fmla="*/ 2068497 w 6810174"/>
              <a:gd name="connsiteY56" fmla="*/ 1944210 h 2343705"/>
              <a:gd name="connsiteX57" fmla="*/ 2086253 w 6810174"/>
              <a:gd name="connsiteY57" fmla="*/ 1961965 h 2343705"/>
              <a:gd name="connsiteX58" fmla="*/ 2121763 w 6810174"/>
              <a:gd name="connsiteY58" fmla="*/ 2015231 h 2343705"/>
              <a:gd name="connsiteX59" fmla="*/ 2139519 w 6810174"/>
              <a:gd name="connsiteY59" fmla="*/ 2032987 h 2343705"/>
              <a:gd name="connsiteX60" fmla="*/ 2210540 w 6810174"/>
              <a:gd name="connsiteY60" fmla="*/ 2121764 h 2343705"/>
              <a:gd name="connsiteX61" fmla="*/ 2237173 w 6810174"/>
              <a:gd name="connsiteY61" fmla="*/ 2148397 h 2343705"/>
              <a:gd name="connsiteX62" fmla="*/ 2263806 w 6810174"/>
              <a:gd name="connsiteY62" fmla="*/ 2157274 h 2343705"/>
              <a:gd name="connsiteX63" fmla="*/ 2299317 w 6810174"/>
              <a:gd name="connsiteY63" fmla="*/ 2192785 h 2343705"/>
              <a:gd name="connsiteX64" fmla="*/ 2325950 w 6810174"/>
              <a:gd name="connsiteY64" fmla="*/ 2219418 h 2343705"/>
              <a:gd name="connsiteX65" fmla="*/ 2352583 w 6810174"/>
              <a:gd name="connsiteY65" fmla="*/ 2237173 h 2343705"/>
              <a:gd name="connsiteX66" fmla="*/ 2370338 w 6810174"/>
              <a:gd name="connsiteY66" fmla="*/ 2254929 h 2343705"/>
              <a:gd name="connsiteX67" fmla="*/ 2423604 w 6810174"/>
              <a:gd name="connsiteY67" fmla="*/ 2290439 h 2343705"/>
              <a:gd name="connsiteX68" fmla="*/ 2441360 w 6810174"/>
              <a:gd name="connsiteY68" fmla="*/ 2308195 h 2343705"/>
              <a:gd name="connsiteX69" fmla="*/ 2494626 w 6810174"/>
              <a:gd name="connsiteY69" fmla="*/ 2325950 h 2343705"/>
              <a:gd name="connsiteX70" fmla="*/ 2521259 w 6810174"/>
              <a:gd name="connsiteY70" fmla="*/ 2334828 h 2343705"/>
              <a:gd name="connsiteX71" fmla="*/ 2547892 w 6810174"/>
              <a:gd name="connsiteY71" fmla="*/ 2343705 h 2343705"/>
              <a:gd name="connsiteX72" fmla="*/ 2947387 w 6810174"/>
              <a:gd name="connsiteY72" fmla="*/ 2334828 h 2343705"/>
              <a:gd name="connsiteX73" fmla="*/ 3000653 w 6810174"/>
              <a:gd name="connsiteY73" fmla="*/ 2325950 h 2343705"/>
              <a:gd name="connsiteX74" fmla="*/ 3071674 w 6810174"/>
              <a:gd name="connsiteY74" fmla="*/ 2308195 h 2343705"/>
              <a:gd name="connsiteX75" fmla="*/ 3160451 w 6810174"/>
              <a:gd name="connsiteY75" fmla="*/ 2281562 h 2343705"/>
              <a:gd name="connsiteX76" fmla="*/ 3195961 w 6810174"/>
              <a:gd name="connsiteY76" fmla="*/ 2263806 h 2343705"/>
              <a:gd name="connsiteX77" fmla="*/ 3275860 w 6810174"/>
              <a:gd name="connsiteY77" fmla="*/ 2219418 h 2343705"/>
              <a:gd name="connsiteX78" fmla="*/ 3302493 w 6810174"/>
              <a:gd name="connsiteY78" fmla="*/ 2192785 h 2343705"/>
              <a:gd name="connsiteX79" fmla="*/ 3329127 w 6810174"/>
              <a:gd name="connsiteY79" fmla="*/ 2183907 h 2343705"/>
              <a:gd name="connsiteX80" fmla="*/ 3364637 w 6810174"/>
              <a:gd name="connsiteY80" fmla="*/ 2166152 h 2343705"/>
              <a:gd name="connsiteX81" fmla="*/ 3391270 w 6810174"/>
              <a:gd name="connsiteY81" fmla="*/ 2148397 h 2343705"/>
              <a:gd name="connsiteX82" fmla="*/ 3426781 w 6810174"/>
              <a:gd name="connsiteY82" fmla="*/ 2130641 h 2343705"/>
              <a:gd name="connsiteX83" fmla="*/ 3453414 w 6810174"/>
              <a:gd name="connsiteY83" fmla="*/ 2112886 h 2343705"/>
              <a:gd name="connsiteX84" fmla="*/ 3480047 w 6810174"/>
              <a:gd name="connsiteY84" fmla="*/ 2104008 h 2343705"/>
              <a:gd name="connsiteX85" fmla="*/ 3533313 w 6810174"/>
              <a:gd name="connsiteY85" fmla="*/ 2068497 h 2343705"/>
              <a:gd name="connsiteX86" fmla="*/ 3559946 w 6810174"/>
              <a:gd name="connsiteY86" fmla="*/ 2050742 h 2343705"/>
              <a:gd name="connsiteX87" fmla="*/ 3613212 w 6810174"/>
              <a:gd name="connsiteY87" fmla="*/ 2015231 h 2343705"/>
              <a:gd name="connsiteX88" fmla="*/ 3639845 w 6810174"/>
              <a:gd name="connsiteY88" fmla="*/ 1988598 h 2343705"/>
              <a:gd name="connsiteX89" fmla="*/ 3693111 w 6810174"/>
              <a:gd name="connsiteY89" fmla="*/ 1953088 h 2343705"/>
              <a:gd name="connsiteX90" fmla="*/ 3737499 w 6810174"/>
              <a:gd name="connsiteY90" fmla="*/ 1917577 h 2343705"/>
              <a:gd name="connsiteX91" fmla="*/ 3755255 w 6810174"/>
              <a:gd name="connsiteY91" fmla="*/ 1890944 h 2343705"/>
              <a:gd name="connsiteX92" fmla="*/ 3835154 w 6810174"/>
              <a:gd name="connsiteY92" fmla="*/ 1811045 h 2343705"/>
              <a:gd name="connsiteX93" fmla="*/ 3888420 w 6810174"/>
              <a:gd name="connsiteY93" fmla="*/ 1757779 h 2343705"/>
              <a:gd name="connsiteX94" fmla="*/ 3915053 w 6810174"/>
              <a:gd name="connsiteY94" fmla="*/ 1731146 h 2343705"/>
              <a:gd name="connsiteX95" fmla="*/ 3950563 w 6810174"/>
              <a:gd name="connsiteY95" fmla="*/ 1704513 h 2343705"/>
              <a:gd name="connsiteX96" fmla="*/ 3994952 w 6810174"/>
              <a:gd name="connsiteY96" fmla="*/ 1651247 h 2343705"/>
              <a:gd name="connsiteX97" fmla="*/ 4021585 w 6810174"/>
              <a:gd name="connsiteY97" fmla="*/ 1633492 h 2343705"/>
              <a:gd name="connsiteX98" fmla="*/ 4039340 w 6810174"/>
              <a:gd name="connsiteY98" fmla="*/ 1615736 h 2343705"/>
              <a:gd name="connsiteX99" fmla="*/ 4065973 w 6810174"/>
              <a:gd name="connsiteY99" fmla="*/ 1562470 h 2343705"/>
              <a:gd name="connsiteX100" fmla="*/ 4083728 w 6810174"/>
              <a:gd name="connsiteY100" fmla="*/ 1526960 h 2343705"/>
              <a:gd name="connsiteX101" fmla="*/ 4119239 w 6810174"/>
              <a:gd name="connsiteY101" fmla="*/ 1473694 h 2343705"/>
              <a:gd name="connsiteX102" fmla="*/ 4145872 w 6810174"/>
              <a:gd name="connsiteY102" fmla="*/ 1420428 h 2343705"/>
              <a:gd name="connsiteX103" fmla="*/ 4163627 w 6810174"/>
              <a:gd name="connsiteY103" fmla="*/ 1384917 h 2343705"/>
              <a:gd name="connsiteX104" fmla="*/ 4181383 w 6810174"/>
              <a:gd name="connsiteY104" fmla="*/ 1358284 h 2343705"/>
              <a:gd name="connsiteX105" fmla="*/ 4208016 w 6810174"/>
              <a:gd name="connsiteY105" fmla="*/ 1313896 h 2343705"/>
              <a:gd name="connsiteX106" fmla="*/ 4234649 w 6810174"/>
              <a:gd name="connsiteY106" fmla="*/ 1260630 h 2343705"/>
              <a:gd name="connsiteX107" fmla="*/ 4252404 w 6810174"/>
              <a:gd name="connsiteY107" fmla="*/ 1242874 h 2343705"/>
              <a:gd name="connsiteX108" fmla="*/ 4270160 w 6810174"/>
              <a:gd name="connsiteY108" fmla="*/ 1216241 h 2343705"/>
              <a:gd name="connsiteX109" fmla="*/ 4296793 w 6810174"/>
              <a:gd name="connsiteY109" fmla="*/ 1171853 h 2343705"/>
              <a:gd name="connsiteX110" fmla="*/ 4314548 w 6810174"/>
              <a:gd name="connsiteY110" fmla="*/ 1136342 h 2343705"/>
              <a:gd name="connsiteX111" fmla="*/ 4332303 w 6810174"/>
              <a:gd name="connsiteY111" fmla="*/ 1109709 h 2343705"/>
              <a:gd name="connsiteX112" fmla="*/ 4350059 w 6810174"/>
              <a:gd name="connsiteY112" fmla="*/ 1074198 h 2343705"/>
              <a:gd name="connsiteX113" fmla="*/ 4394447 w 6810174"/>
              <a:gd name="connsiteY113" fmla="*/ 1012055 h 2343705"/>
              <a:gd name="connsiteX114" fmla="*/ 4412202 w 6810174"/>
              <a:gd name="connsiteY114" fmla="*/ 985422 h 2343705"/>
              <a:gd name="connsiteX115" fmla="*/ 4438835 w 6810174"/>
              <a:gd name="connsiteY115" fmla="*/ 949911 h 2343705"/>
              <a:gd name="connsiteX116" fmla="*/ 4492101 w 6810174"/>
              <a:gd name="connsiteY116" fmla="*/ 870012 h 2343705"/>
              <a:gd name="connsiteX117" fmla="*/ 4536490 w 6810174"/>
              <a:gd name="connsiteY117" fmla="*/ 825624 h 2343705"/>
              <a:gd name="connsiteX118" fmla="*/ 4554245 w 6810174"/>
              <a:gd name="connsiteY118" fmla="*/ 790113 h 2343705"/>
              <a:gd name="connsiteX119" fmla="*/ 4607511 w 6810174"/>
              <a:gd name="connsiteY119" fmla="*/ 727969 h 2343705"/>
              <a:gd name="connsiteX120" fmla="*/ 4634144 w 6810174"/>
              <a:gd name="connsiteY120" fmla="*/ 692459 h 2343705"/>
              <a:gd name="connsiteX121" fmla="*/ 4651899 w 6810174"/>
              <a:gd name="connsiteY121" fmla="*/ 665826 h 2343705"/>
              <a:gd name="connsiteX122" fmla="*/ 4669655 w 6810174"/>
              <a:gd name="connsiteY122" fmla="*/ 648070 h 2343705"/>
              <a:gd name="connsiteX123" fmla="*/ 4740676 w 6810174"/>
              <a:gd name="connsiteY123" fmla="*/ 541538 h 2343705"/>
              <a:gd name="connsiteX124" fmla="*/ 4776187 w 6810174"/>
              <a:gd name="connsiteY124" fmla="*/ 497150 h 2343705"/>
              <a:gd name="connsiteX125" fmla="*/ 4811697 w 6810174"/>
              <a:gd name="connsiteY125" fmla="*/ 470517 h 2343705"/>
              <a:gd name="connsiteX126" fmla="*/ 4838330 w 6810174"/>
              <a:gd name="connsiteY126" fmla="*/ 435006 h 2343705"/>
              <a:gd name="connsiteX127" fmla="*/ 4900474 w 6810174"/>
              <a:gd name="connsiteY127" fmla="*/ 381740 h 2343705"/>
              <a:gd name="connsiteX128" fmla="*/ 4927107 w 6810174"/>
              <a:gd name="connsiteY128" fmla="*/ 355107 h 2343705"/>
              <a:gd name="connsiteX129" fmla="*/ 4962618 w 6810174"/>
              <a:gd name="connsiteY129" fmla="*/ 328474 h 2343705"/>
              <a:gd name="connsiteX130" fmla="*/ 5015884 w 6810174"/>
              <a:gd name="connsiteY130" fmla="*/ 275208 h 2343705"/>
              <a:gd name="connsiteX131" fmla="*/ 5051394 w 6810174"/>
              <a:gd name="connsiteY131" fmla="*/ 248575 h 2343705"/>
              <a:gd name="connsiteX132" fmla="*/ 5078027 w 6810174"/>
              <a:gd name="connsiteY132" fmla="*/ 221942 h 2343705"/>
              <a:gd name="connsiteX133" fmla="*/ 5166804 w 6810174"/>
              <a:gd name="connsiteY133" fmla="*/ 150921 h 2343705"/>
              <a:gd name="connsiteX134" fmla="*/ 5202315 w 6810174"/>
              <a:gd name="connsiteY134" fmla="*/ 133165 h 2343705"/>
              <a:gd name="connsiteX135" fmla="*/ 5255581 w 6810174"/>
              <a:gd name="connsiteY135" fmla="*/ 97655 h 2343705"/>
              <a:gd name="connsiteX136" fmla="*/ 5282214 w 6810174"/>
              <a:gd name="connsiteY136" fmla="*/ 88777 h 2343705"/>
              <a:gd name="connsiteX137" fmla="*/ 5308847 w 6810174"/>
              <a:gd name="connsiteY137" fmla="*/ 71022 h 2343705"/>
              <a:gd name="connsiteX138" fmla="*/ 5335480 w 6810174"/>
              <a:gd name="connsiteY138" fmla="*/ 62144 h 2343705"/>
              <a:gd name="connsiteX139" fmla="*/ 5362113 w 6810174"/>
              <a:gd name="connsiteY139" fmla="*/ 44389 h 2343705"/>
              <a:gd name="connsiteX140" fmla="*/ 5388746 w 6810174"/>
              <a:gd name="connsiteY140" fmla="*/ 35511 h 2343705"/>
              <a:gd name="connsiteX141" fmla="*/ 5424257 w 6810174"/>
              <a:gd name="connsiteY141" fmla="*/ 17756 h 2343705"/>
              <a:gd name="connsiteX142" fmla="*/ 5539666 w 6810174"/>
              <a:gd name="connsiteY142" fmla="*/ 0 h 2343705"/>
              <a:gd name="connsiteX143" fmla="*/ 5734975 w 6810174"/>
              <a:gd name="connsiteY143" fmla="*/ 8878 h 2343705"/>
              <a:gd name="connsiteX144" fmla="*/ 5761608 w 6810174"/>
              <a:gd name="connsiteY144" fmla="*/ 17756 h 2343705"/>
              <a:gd name="connsiteX145" fmla="*/ 5877018 w 6810174"/>
              <a:gd name="connsiteY145" fmla="*/ 44389 h 2343705"/>
              <a:gd name="connsiteX146" fmla="*/ 5903651 w 6810174"/>
              <a:gd name="connsiteY146" fmla="*/ 53266 h 2343705"/>
              <a:gd name="connsiteX147" fmla="*/ 6001305 w 6810174"/>
              <a:gd name="connsiteY147" fmla="*/ 71022 h 2343705"/>
              <a:gd name="connsiteX148" fmla="*/ 6036816 w 6810174"/>
              <a:gd name="connsiteY148" fmla="*/ 79899 h 2343705"/>
              <a:gd name="connsiteX149" fmla="*/ 6107837 w 6810174"/>
              <a:gd name="connsiteY149" fmla="*/ 88777 h 2343705"/>
              <a:gd name="connsiteX150" fmla="*/ 6152226 w 6810174"/>
              <a:gd name="connsiteY150" fmla="*/ 97655 h 2343705"/>
              <a:gd name="connsiteX151" fmla="*/ 6205492 w 6810174"/>
              <a:gd name="connsiteY151" fmla="*/ 106532 h 2343705"/>
              <a:gd name="connsiteX152" fmla="*/ 6241002 w 6810174"/>
              <a:gd name="connsiteY152" fmla="*/ 115410 h 2343705"/>
              <a:gd name="connsiteX153" fmla="*/ 6374167 w 6810174"/>
              <a:gd name="connsiteY153" fmla="*/ 133165 h 2343705"/>
              <a:gd name="connsiteX154" fmla="*/ 6720396 w 6810174"/>
              <a:gd name="connsiteY154" fmla="*/ 142043 h 2343705"/>
              <a:gd name="connsiteX155" fmla="*/ 6755907 w 6810174"/>
              <a:gd name="connsiteY155" fmla="*/ 150921 h 2343705"/>
              <a:gd name="connsiteX156" fmla="*/ 6809173 w 6810174"/>
              <a:gd name="connsiteY156" fmla="*/ 177554 h 2343705"/>
              <a:gd name="connsiteX157" fmla="*/ 6800295 w 6810174"/>
              <a:gd name="connsiteY157" fmla="*/ 168676 h 2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810174" h="2343705">
                <a:moveTo>
                  <a:pt x="0" y="53266"/>
                </a:moveTo>
                <a:cubicBezTo>
                  <a:pt x="20715" y="56225"/>
                  <a:pt x="41291" y="60406"/>
                  <a:pt x="62144" y="62144"/>
                </a:cubicBezTo>
                <a:cubicBezTo>
                  <a:pt x="241838" y="77119"/>
                  <a:pt x="165378" y="63750"/>
                  <a:pt x="310719" y="79899"/>
                </a:cubicBezTo>
                <a:cubicBezTo>
                  <a:pt x="326425" y="81644"/>
                  <a:pt x="407498" y="93663"/>
                  <a:pt x="426128" y="97655"/>
                </a:cubicBezTo>
                <a:cubicBezTo>
                  <a:pt x="449989" y="102768"/>
                  <a:pt x="473476" y="109492"/>
                  <a:pt x="497150" y="115410"/>
                </a:cubicBezTo>
                <a:cubicBezTo>
                  <a:pt x="508987" y="118369"/>
                  <a:pt x="520696" y="121895"/>
                  <a:pt x="532660" y="124288"/>
                </a:cubicBezTo>
                <a:cubicBezTo>
                  <a:pt x="622898" y="142334"/>
                  <a:pt x="539991" y="123845"/>
                  <a:pt x="603682" y="142043"/>
                </a:cubicBezTo>
                <a:cubicBezTo>
                  <a:pt x="681740" y="164346"/>
                  <a:pt x="601949" y="138507"/>
                  <a:pt x="665826" y="159798"/>
                </a:cubicBezTo>
                <a:cubicBezTo>
                  <a:pt x="742153" y="210685"/>
                  <a:pt x="645581" y="149676"/>
                  <a:pt x="719092" y="186431"/>
                </a:cubicBezTo>
                <a:cubicBezTo>
                  <a:pt x="728635" y="191203"/>
                  <a:pt x="736182" y="199415"/>
                  <a:pt x="745725" y="204187"/>
                </a:cubicBezTo>
                <a:cubicBezTo>
                  <a:pt x="754095" y="208372"/>
                  <a:pt x="763988" y="208879"/>
                  <a:pt x="772358" y="213064"/>
                </a:cubicBezTo>
                <a:cubicBezTo>
                  <a:pt x="793697" y="223734"/>
                  <a:pt x="814182" y="236071"/>
                  <a:pt x="834501" y="248575"/>
                </a:cubicBezTo>
                <a:cubicBezTo>
                  <a:pt x="852675" y="259759"/>
                  <a:pt x="867523" y="277338"/>
                  <a:pt x="887767" y="284086"/>
                </a:cubicBezTo>
                <a:cubicBezTo>
                  <a:pt x="896645" y="287045"/>
                  <a:pt x="906220" y="288419"/>
                  <a:pt x="914400" y="292964"/>
                </a:cubicBezTo>
                <a:cubicBezTo>
                  <a:pt x="914425" y="292978"/>
                  <a:pt x="980971" y="337344"/>
                  <a:pt x="994299" y="346230"/>
                </a:cubicBezTo>
                <a:cubicBezTo>
                  <a:pt x="1003177" y="352148"/>
                  <a:pt x="1013387" y="356441"/>
                  <a:pt x="1020932" y="363985"/>
                </a:cubicBezTo>
                <a:cubicBezTo>
                  <a:pt x="1046233" y="389284"/>
                  <a:pt x="1031724" y="377097"/>
                  <a:pt x="1065321" y="399496"/>
                </a:cubicBezTo>
                <a:cubicBezTo>
                  <a:pt x="1082779" y="425683"/>
                  <a:pt x="1084076" y="431401"/>
                  <a:pt x="1109709" y="452762"/>
                </a:cubicBezTo>
                <a:cubicBezTo>
                  <a:pt x="1117906" y="459592"/>
                  <a:pt x="1127464" y="464599"/>
                  <a:pt x="1136342" y="470517"/>
                </a:cubicBezTo>
                <a:cubicBezTo>
                  <a:pt x="1148179" y="488272"/>
                  <a:pt x="1156764" y="508694"/>
                  <a:pt x="1171853" y="523783"/>
                </a:cubicBezTo>
                <a:cubicBezTo>
                  <a:pt x="1180731" y="532661"/>
                  <a:pt x="1190778" y="540506"/>
                  <a:pt x="1198486" y="550416"/>
                </a:cubicBezTo>
                <a:cubicBezTo>
                  <a:pt x="1211587" y="567260"/>
                  <a:pt x="1222159" y="585927"/>
                  <a:pt x="1233996" y="603682"/>
                </a:cubicBezTo>
                <a:cubicBezTo>
                  <a:pt x="1239915" y="612560"/>
                  <a:pt x="1246980" y="620772"/>
                  <a:pt x="1251752" y="630315"/>
                </a:cubicBezTo>
                <a:cubicBezTo>
                  <a:pt x="1257670" y="642152"/>
                  <a:pt x="1261815" y="655057"/>
                  <a:pt x="1269507" y="665826"/>
                </a:cubicBezTo>
                <a:cubicBezTo>
                  <a:pt x="1276804" y="676042"/>
                  <a:pt x="1288103" y="682814"/>
                  <a:pt x="1296140" y="692459"/>
                </a:cubicBezTo>
                <a:cubicBezTo>
                  <a:pt x="1365985" y="776273"/>
                  <a:pt x="1269387" y="665647"/>
                  <a:pt x="1322773" y="745725"/>
                </a:cubicBezTo>
                <a:cubicBezTo>
                  <a:pt x="1329737" y="756171"/>
                  <a:pt x="1341369" y="762713"/>
                  <a:pt x="1349406" y="772358"/>
                </a:cubicBezTo>
                <a:cubicBezTo>
                  <a:pt x="1405392" y="839541"/>
                  <a:pt x="1333267" y="765099"/>
                  <a:pt x="1384917" y="816746"/>
                </a:cubicBezTo>
                <a:cubicBezTo>
                  <a:pt x="1387876" y="825624"/>
                  <a:pt x="1388979" y="835355"/>
                  <a:pt x="1393794" y="843379"/>
                </a:cubicBezTo>
                <a:cubicBezTo>
                  <a:pt x="1425347" y="895966"/>
                  <a:pt x="1410203" y="803833"/>
                  <a:pt x="1447060" y="914400"/>
                </a:cubicBezTo>
                <a:cubicBezTo>
                  <a:pt x="1459312" y="951155"/>
                  <a:pt x="1448152" y="935842"/>
                  <a:pt x="1482571" y="958789"/>
                </a:cubicBezTo>
                <a:cubicBezTo>
                  <a:pt x="1499550" y="1009724"/>
                  <a:pt x="1479290" y="962180"/>
                  <a:pt x="1518082" y="1012055"/>
                </a:cubicBezTo>
                <a:cubicBezTo>
                  <a:pt x="1531183" y="1028899"/>
                  <a:pt x="1541756" y="1047566"/>
                  <a:pt x="1553593" y="1065321"/>
                </a:cubicBezTo>
                <a:lnTo>
                  <a:pt x="1606859" y="1145220"/>
                </a:lnTo>
                <a:cubicBezTo>
                  <a:pt x="1612777" y="1154098"/>
                  <a:pt x="1617069" y="1164308"/>
                  <a:pt x="1624614" y="1171853"/>
                </a:cubicBezTo>
                <a:lnTo>
                  <a:pt x="1651247" y="1198486"/>
                </a:lnTo>
                <a:cubicBezTo>
                  <a:pt x="1657165" y="1210323"/>
                  <a:pt x="1661661" y="1222986"/>
                  <a:pt x="1669002" y="1233997"/>
                </a:cubicBezTo>
                <a:cubicBezTo>
                  <a:pt x="1673645" y="1240961"/>
                  <a:pt x="1682452" y="1244575"/>
                  <a:pt x="1686758" y="1251752"/>
                </a:cubicBezTo>
                <a:cubicBezTo>
                  <a:pt x="1691573" y="1259776"/>
                  <a:pt x="1690820" y="1270361"/>
                  <a:pt x="1695635" y="1278385"/>
                </a:cubicBezTo>
                <a:cubicBezTo>
                  <a:pt x="1699941" y="1285562"/>
                  <a:pt x="1708162" y="1289604"/>
                  <a:pt x="1713391" y="1296140"/>
                </a:cubicBezTo>
                <a:cubicBezTo>
                  <a:pt x="1720056" y="1304471"/>
                  <a:pt x="1725853" y="1313509"/>
                  <a:pt x="1731146" y="1322773"/>
                </a:cubicBezTo>
                <a:cubicBezTo>
                  <a:pt x="1759810" y="1372936"/>
                  <a:pt x="1735011" y="1344395"/>
                  <a:pt x="1766657" y="1376039"/>
                </a:cubicBezTo>
                <a:cubicBezTo>
                  <a:pt x="1787262" y="1437858"/>
                  <a:pt x="1760794" y="1371685"/>
                  <a:pt x="1793290" y="1420428"/>
                </a:cubicBezTo>
                <a:cubicBezTo>
                  <a:pt x="1800631" y="1431439"/>
                  <a:pt x="1804479" y="1444448"/>
                  <a:pt x="1811045" y="1455938"/>
                </a:cubicBezTo>
                <a:cubicBezTo>
                  <a:pt x="1816339" y="1465202"/>
                  <a:pt x="1824028" y="1473028"/>
                  <a:pt x="1828800" y="1482571"/>
                </a:cubicBezTo>
                <a:cubicBezTo>
                  <a:pt x="1832985" y="1490941"/>
                  <a:pt x="1833493" y="1500834"/>
                  <a:pt x="1837678" y="1509204"/>
                </a:cubicBezTo>
                <a:cubicBezTo>
                  <a:pt x="1842450" y="1518747"/>
                  <a:pt x="1850661" y="1526294"/>
                  <a:pt x="1855433" y="1535837"/>
                </a:cubicBezTo>
                <a:cubicBezTo>
                  <a:pt x="1859618" y="1544207"/>
                  <a:pt x="1860625" y="1553869"/>
                  <a:pt x="1864311" y="1562470"/>
                </a:cubicBezTo>
                <a:cubicBezTo>
                  <a:pt x="1869524" y="1574634"/>
                  <a:pt x="1877151" y="1585693"/>
                  <a:pt x="1882066" y="1597981"/>
                </a:cubicBezTo>
                <a:cubicBezTo>
                  <a:pt x="1889017" y="1615358"/>
                  <a:pt x="1891452" y="1634507"/>
                  <a:pt x="1899822" y="1651247"/>
                </a:cubicBezTo>
                <a:cubicBezTo>
                  <a:pt x="1905740" y="1663084"/>
                  <a:pt x="1911011" y="1675268"/>
                  <a:pt x="1917577" y="1686758"/>
                </a:cubicBezTo>
                <a:cubicBezTo>
                  <a:pt x="1922870" y="1696022"/>
                  <a:pt x="1930560" y="1703848"/>
                  <a:pt x="1935332" y="1713391"/>
                </a:cubicBezTo>
                <a:cubicBezTo>
                  <a:pt x="1939517" y="1721761"/>
                  <a:pt x="1939665" y="1731844"/>
                  <a:pt x="1944210" y="1740024"/>
                </a:cubicBezTo>
                <a:cubicBezTo>
                  <a:pt x="1954573" y="1758678"/>
                  <a:pt x="1979721" y="1793290"/>
                  <a:pt x="1979721" y="1793290"/>
                </a:cubicBezTo>
                <a:cubicBezTo>
                  <a:pt x="1982680" y="1802168"/>
                  <a:pt x="1983783" y="1811899"/>
                  <a:pt x="1988598" y="1819923"/>
                </a:cubicBezTo>
                <a:cubicBezTo>
                  <a:pt x="2020151" y="1872510"/>
                  <a:pt x="2005007" y="1780377"/>
                  <a:pt x="2041864" y="1890944"/>
                </a:cubicBezTo>
                <a:cubicBezTo>
                  <a:pt x="2051240" y="1919072"/>
                  <a:pt x="2048830" y="1919627"/>
                  <a:pt x="2068497" y="1944210"/>
                </a:cubicBezTo>
                <a:cubicBezTo>
                  <a:pt x="2073726" y="1950746"/>
                  <a:pt x="2081231" y="1955269"/>
                  <a:pt x="2086253" y="1961965"/>
                </a:cubicBezTo>
                <a:cubicBezTo>
                  <a:pt x="2099057" y="1979036"/>
                  <a:pt x="2106674" y="2000142"/>
                  <a:pt x="2121763" y="2015231"/>
                </a:cubicBezTo>
                <a:cubicBezTo>
                  <a:pt x="2127682" y="2021150"/>
                  <a:pt x="2134497" y="2026291"/>
                  <a:pt x="2139519" y="2032987"/>
                </a:cubicBezTo>
                <a:cubicBezTo>
                  <a:pt x="2206714" y="2122581"/>
                  <a:pt x="2142368" y="2053592"/>
                  <a:pt x="2210540" y="2121764"/>
                </a:cubicBezTo>
                <a:cubicBezTo>
                  <a:pt x="2219418" y="2130642"/>
                  <a:pt x="2225262" y="2144427"/>
                  <a:pt x="2237173" y="2148397"/>
                </a:cubicBezTo>
                <a:lnTo>
                  <a:pt x="2263806" y="2157274"/>
                </a:lnTo>
                <a:lnTo>
                  <a:pt x="2299317" y="2192785"/>
                </a:lnTo>
                <a:cubicBezTo>
                  <a:pt x="2308195" y="2201663"/>
                  <a:pt x="2315504" y="2212454"/>
                  <a:pt x="2325950" y="2219418"/>
                </a:cubicBezTo>
                <a:cubicBezTo>
                  <a:pt x="2334828" y="2225336"/>
                  <a:pt x="2344252" y="2230508"/>
                  <a:pt x="2352583" y="2237173"/>
                </a:cubicBezTo>
                <a:cubicBezTo>
                  <a:pt x="2359119" y="2242402"/>
                  <a:pt x="2363642" y="2249907"/>
                  <a:pt x="2370338" y="2254929"/>
                </a:cubicBezTo>
                <a:cubicBezTo>
                  <a:pt x="2387409" y="2267733"/>
                  <a:pt x="2408515" y="2275350"/>
                  <a:pt x="2423604" y="2290439"/>
                </a:cubicBezTo>
                <a:cubicBezTo>
                  <a:pt x="2429523" y="2296358"/>
                  <a:pt x="2433873" y="2304452"/>
                  <a:pt x="2441360" y="2308195"/>
                </a:cubicBezTo>
                <a:cubicBezTo>
                  <a:pt x="2458100" y="2316565"/>
                  <a:pt x="2476871" y="2320032"/>
                  <a:pt x="2494626" y="2325950"/>
                </a:cubicBezTo>
                <a:lnTo>
                  <a:pt x="2521259" y="2334828"/>
                </a:lnTo>
                <a:lnTo>
                  <a:pt x="2547892" y="2343705"/>
                </a:lnTo>
                <a:lnTo>
                  <a:pt x="2947387" y="2334828"/>
                </a:lnTo>
                <a:cubicBezTo>
                  <a:pt x="2965373" y="2334123"/>
                  <a:pt x="2982943" y="2329170"/>
                  <a:pt x="3000653" y="2325950"/>
                </a:cubicBezTo>
                <a:cubicBezTo>
                  <a:pt x="3075096" y="2312414"/>
                  <a:pt x="3017778" y="2323594"/>
                  <a:pt x="3071674" y="2308195"/>
                </a:cubicBezTo>
                <a:cubicBezTo>
                  <a:pt x="3101402" y="2299701"/>
                  <a:pt x="3132331" y="2295623"/>
                  <a:pt x="3160451" y="2281562"/>
                </a:cubicBezTo>
                <a:cubicBezTo>
                  <a:pt x="3172288" y="2275643"/>
                  <a:pt x="3184613" y="2270615"/>
                  <a:pt x="3195961" y="2263806"/>
                </a:cubicBezTo>
                <a:cubicBezTo>
                  <a:pt x="3272273" y="2218018"/>
                  <a:pt x="3222291" y="2237275"/>
                  <a:pt x="3275860" y="2219418"/>
                </a:cubicBezTo>
                <a:cubicBezTo>
                  <a:pt x="3284738" y="2210540"/>
                  <a:pt x="3292047" y="2199749"/>
                  <a:pt x="3302493" y="2192785"/>
                </a:cubicBezTo>
                <a:cubicBezTo>
                  <a:pt x="3310280" y="2187594"/>
                  <a:pt x="3320525" y="2187593"/>
                  <a:pt x="3329127" y="2183907"/>
                </a:cubicBezTo>
                <a:cubicBezTo>
                  <a:pt x="3341291" y="2178694"/>
                  <a:pt x="3353147" y="2172718"/>
                  <a:pt x="3364637" y="2166152"/>
                </a:cubicBezTo>
                <a:cubicBezTo>
                  <a:pt x="3373901" y="2160858"/>
                  <a:pt x="3382006" y="2153691"/>
                  <a:pt x="3391270" y="2148397"/>
                </a:cubicBezTo>
                <a:cubicBezTo>
                  <a:pt x="3402761" y="2141831"/>
                  <a:pt x="3415290" y="2137207"/>
                  <a:pt x="3426781" y="2130641"/>
                </a:cubicBezTo>
                <a:cubicBezTo>
                  <a:pt x="3436045" y="2125347"/>
                  <a:pt x="3443871" y="2117658"/>
                  <a:pt x="3453414" y="2112886"/>
                </a:cubicBezTo>
                <a:cubicBezTo>
                  <a:pt x="3461784" y="2108701"/>
                  <a:pt x="3471867" y="2108553"/>
                  <a:pt x="3480047" y="2104008"/>
                </a:cubicBezTo>
                <a:cubicBezTo>
                  <a:pt x="3498701" y="2093645"/>
                  <a:pt x="3515558" y="2080334"/>
                  <a:pt x="3533313" y="2068497"/>
                </a:cubicBezTo>
                <a:cubicBezTo>
                  <a:pt x="3542191" y="2062579"/>
                  <a:pt x="3552401" y="2058287"/>
                  <a:pt x="3559946" y="2050742"/>
                </a:cubicBezTo>
                <a:cubicBezTo>
                  <a:pt x="3593196" y="2017492"/>
                  <a:pt x="3574668" y="2028079"/>
                  <a:pt x="3613212" y="2015231"/>
                </a:cubicBezTo>
                <a:cubicBezTo>
                  <a:pt x="3622090" y="2006353"/>
                  <a:pt x="3629935" y="1996306"/>
                  <a:pt x="3639845" y="1988598"/>
                </a:cubicBezTo>
                <a:cubicBezTo>
                  <a:pt x="3656689" y="1975497"/>
                  <a:pt x="3678022" y="1968177"/>
                  <a:pt x="3693111" y="1953088"/>
                </a:cubicBezTo>
                <a:cubicBezTo>
                  <a:pt x="3718410" y="1927787"/>
                  <a:pt x="3703902" y="1939975"/>
                  <a:pt x="3737499" y="1917577"/>
                </a:cubicBezTo>
                <a:cubicBezTo>
                  <a:pt x="3743418" y="1908699"/>
                  <a:pt x="3748166" y="1898919"/>
                  <a:pt x="3755255" y="1890944"/>
                </a:cubicBezTo>
                <a:lnTo>
                  <a:pt x="3835154" y="1811045"/>
                </a:lnTo>
                <a:lnTo>
                  <a:pt x="3888420" y="1757779"/>
                </a:lnTo>
                <a:cubicBezTo>
                  <a:pt x="3897298" y="1748901"/>
                  <a:pt x="3905009" y="1738679"/>
                  <a:pt x="3915053" y="1731146"/>
                </a:cubicBezTo>
                <a:cubicBezTo>
                  <a:pt x="3926890" y="1722268"/>
                  <a:pt x="3939329" y="1714142"/>
                  <a:pt x="3950563" y="1704513"/>
                </a:cubicBezTo>
                <a:cubicBezTo>
                  <a:pt x="4052382" y="1617239"/>
                  <a:pt x="3912747" y="1733450"/>
                  <a:pt x="3994952" y="1651247"/>
                </a:cubicBezTo>
                <a:cubicBezTo>
                  <a:pt x="4002497" y="1643703"/>
                  <a:pt x="4013254" y="1640157"/>
                  <a:pt x="4021585" y="1633492"/>
                </a:cubicBezTo>
                <a:cubicBezTo>
                  <a:pt x="4028121" y="1628263"/>
                  <a:pt x="4033422" y="1621655"/>
                  <a:pt x="4039340" y="1615736"/>
                </a:cubicBezTo>
                <a:cubicBezTo>
                  <a:pt x="4055617" y="1566906"/>
                  <a:pt x="4038438" y="1610657"/>
                  <a:pt x="4065973" y="1562470"/>
                </a:cubicBezTo>
                <a:cubicBezTo>
                  <a:pt x="4072539" y="1550980"/>
                  <a:pt x="4076919" y="1538308"/>
                  <a:pt x="4083728" y="1526960"/>
                </a:cubicBezTo>
                <a:cubicBezTo>
                  <a:pt x="4094707" y="1508662"/>
                  <a:pt x="4112491" y="1493938"/>
                  <a:pt x="4119239" y="1473694"/>
                </a:cubicBezTo>
                <a:cubicBezTo>
                  <a:pt x="4135517" y="1424862"/>
                  <a:pt x="4118336" y="1468617"/>
                  <a:pt x="4145872" y="1420428"/>
                </a:cubicBezTo>
                <a:cubicBezTo>
                  <a:pt x="4152438" y="1408938"/>
                  <a:pt x="4157061" y="1396407"/>
                  <a:pt x="4163627" y="1384917"/>
                </a:cubicBezTo>
                <a:cubicBezTo>
                  <a:pt x="4168921" y="1375653"/>
                  <a:pt x="4175728" y="1367332"/>
                  <a:pt x="4181383" y="1358284"/>
                </a:cubicBezTo>
                <a:cubicBezTo>
                  <a:pt x="4190528" y="1343652"/>
                  <a:pt x="4199753" y="1329044"/>
                  <a:pt x="4208016" y="1313896"/>
                </a:cubicBezTo>
                <a:cubicBezTo>
                  <a:pt x="4217522" y="1296469"/>
                  <a:pt x="4224128" y="1277464"/>
                  <a:pt x="4234649" y="1260630"/>
                </a:cubicBezTo>
                <a:cubicBezTo>
                  <a:pt x="4239085" y="1253532"/>
                  <a:pt x="4247175" y="1249410"/>
                  <a:pt x="4252404" y="1242874"/>
                </a:cubicBezTo>
                <a:cubicBezTo>
                  <a:pt x="4259069" y="1234542"/>
                  <a:pt x="4264241" y="1225119"/>
                  <a:pt x="4270160" y="1216241"/>
                </a:cubicBezTo>
                <a:cubicBezTo>
                  <a:pt x="4290766" y="1154418"/>
                  <a:pt x="4264296" y="1220598"/>
                  <a:pt x="4296793" y="1171853"/>
                </a:cubicBezTo>
                <a:cubicBezTo>
                  <a:pt x="4304134" y="1160842"/>
                  <a:pt x="4307982" y="1147832"/>
                  <a:pt x="4314548" y="1136342"/>
                </a:cubicBezTo>
                <a:cubicBezTo>
                  <a:pt x="4319841" y="1127078"/>
                  <a:pt x="4327009" y="1118973"/>
                  <a:pt x="4332303" y="1109709"/>
                </a:cubicBezTo>
                <a:cubicBezTo>
                  <a:pt x="4338869" y="1098218"/>
                  <a:pt x="4343493" y="1085689"/>
                  <a:pt x="4350059" y="1074198"/>
                </a:cubicBezTo>
                <a:cubicBezTo>
                  <a:pt x="4362018" y="1053270"/>
                  <a:pt x="4380831" y="1031118"/>
                  <a:pt x="4394447" y="1012055"/>
                </a:cubicBezTo>
                <a:cubicBezTo>
                  <a:pt x="4400649" y="1003373"/>
                  <a:pt x="4406000" y="994104"/>
                  <a:pt x="4412202" y="985422"/>
                </a:cubicBezTo>
                <a:cubicBezTo>
                  <a:pt x="4420802" y="973382"/>
                  <a:pt x="4430628" y="962222"/>
                  <a:pt x="4438835" y="949911"/>
                </a:cubicBezTo>
                <a:cubicBezTo>
                  <a:pt x="4464335" y="911661"/>
                  <a:pt x="4462614" y="903184"/>
                  <a:pt x="4492101" y="870012"/>
                </a:cubicBezTo>
                <a:cubicBezTo>
                  <a:pt x="4506003" y="854373"/>
                  <a:pt x="4536490" y="825624"/>
                  <a:pt x="4536490" y="825624"/>
                </a:cubicBezTo>
                <a:cubicBezTo>
                  <a:pt x="4542408" y="813787"/>
                  <a:pt x="4546904" y="801124"/>
                  <a:pt x="4554245" y="790113"/>
                </a:cubicBezTo>
                <a:cubicBezTo>
                  <a:pt x="4608038" y="709423"/>
                  <a:pt x="4570592" y="772272"/>
                  <a:pt x="4607511" y="727969"/>
                </a:cubicBezTo>
                <a:cubicBezTo>
                  <a:pt x="4616983" y="716602"/>
                  <a:pt x="4625544" y="704499"/>
                  <a:pt x="4634144" y="692459"/>
                </a:cubicBezTo>
                <a:cubicBezTo>
                  <a:pt x="4640346" y="683777"/>
                  <a:pt x="4645234" y="674158"/>
                  <a:pt x="4651899" y="665826"/>
                </a:cubicBezTo>
                <a:cubicBezTo>
                  <a:pt x="4657128" y="659290"/>
                  <a:pt x="4663736" y="653989"/>
                  <a:pt x="4669655" y="648070"/>
                </a:cubicBezTo>
                <a:cubicBezTo>
                  <a:pt x="4689059" y="589853"/>
                  <a:pt x="4673297" y="627292"/>
                  <a:pt x="4740676" y="541538"/>
                </a:cubicBezTo>
                <a:cubicBezTo>
                  <a:pt x="4752383" y="526639"/>
                  <a:pt x="4761029" y="508519"/>
                  <a:pt x="4776187" y="497150"/>
                </a:cubicBezTo>
                <a:cubicBezTo>
                  <a:pt x="4788024" y="488272"/>
                  <a:pt x="4801235" y="480979"/>
                  <a:pt x="4811697" y="470517"/>
                </a:cubicBezTo>
                <a:cubicBezTo>
                  <a:pt x="4822159" y="460054"/>
                  <a:pt x="4828701" y="446240"/>
                  <a:pt x="4838330" y="435006"/>
                </a:cubicBezTo>
                <a:cubicBezTo>
                  <a:pt x="4868831" y="399421"/>
                  <a:pt x="4862691" y="414126"/>
                  <a:pt x="4900474" y="381740"/>
                </a:cubicBezTo>
                <a:cubicBezTo>
                  <a:pt x="4910006" y="373569"/>
                  <a:pt x="4917575" y="363278"/>
                  <a:pt x="4927107" y="355107"/>
                </a:cubicBezTo>
                <a:cubicBezTo>
                  <a:pt x="4938341" y="345478"/>
                  <a:pt x="4951620" y="338372"/>
                  <a:pt x="4962618" y="328474"/>
                </a:cubicBezTo>
                <a:cubicBezTo>
                  <a:pt x="4981282" y="311676"/>
                  <a:pt x="4995796" y="290274"/>
                  <a:pt x="5015884" y="275208"/>
                </a:cubicBezTo>
                <a:cubicBezTo>
                  <a:pt x="5027721" y="266330"/>
                  <a:pt x="5040160" y="258204"/>
                  <a:pt x="5051394" y="248575"/>
                </a:cubicBezTo>
                <a:cubicBezTo>
                  <a:pt x="5060926" y="240404"/>
                  <a:pt x="5068643" y="230283"/>
                  <a:pt x="5078027" y="221942"/>
                </a:cubicBezTo>
                <a:cubicBezTo>
                  <a:pt x="5089098" y="212101"/>
                  <a:pt x="5147093" y="163241"/>
                  <a:pt x="5166804" y="150921"/>
                </a:cubicBezTo>
                <a:cubicBezTo>
                  <a:pt x="5178027" y="143907"/>
                  <a:pt x="5190967" y="139974"/>
                  <a:pt x="5202315" y="133165"/>
                </a:cubicBezTo>
                <a:cubicBezTo>
                  <a:pt x="5220613" y="122186"/>
                  <a:pt x="5235337" y="104403"/>
                  <a:pt x="5255581" y="97655"/>
                </a:cubicBezTo>
                <a:cubicBezTo>
                  <a:pt x="5264459" y="94696"/>
                  <a:pt x="5273844" y="92962"/>
                  <a:pt x="5282214" y="88777"/>
                </a:cubicBezTo>
                <a:cubicBezTo>
                  <a:pt x="5291757" y="84005"/>
                  <a:pt x="5299304" y="75794"/>
                  <a:pt x="5308847" y="71022"/>
                </a:cubicBezTo>
                <a:cubicBezTo>
                  <a:pt x="5317217" y="66837"/>
                  <a:pt x="5327110" y="66329"/>
                  <a:pt x="5335480" y="62144"/>
                </a:cubicBezTo>
                <a:cubicBezTo>
                  <a:pt x="5345023" y="57372"/>
                  <a:pt x="5352570" y="49161"/>
                  <a:pt x="5362113" y="44389"/>
                </a:cubicBezTo>
                <a:cubicBezTo>
                  <a:pt x="5370483" y="40204"/>
                  <a:pt x="5380145" y="39197"/>
                  <a:pt x="5388746" y="35511"/>
                </a:cubicBezTo>
                <a:cubicBezTo>
                  <a:pt x="5400910" y="30298"/>
                  <a:pt x="5411702" y="21941"/>
                  <a:pt x="5424257" y="17756"/>
                </a:cubicBezTo>
                <a:cubicBezTo>
                  <a:pt x="5448661" y="9621"/>
                  <a:pt x="5522261" y="2176"/>
                  <a:pt x="5539666" y="0"/>
                </a:cubicBezTo>
                <a:cubicBezTo>
                  <a:pt x="5604769" y="2959"/>
                  <a:pt x="5670012" y="3681"/>
                  <a:pt x="5734975" y="8878"/>
                </a:cubicBezTo>
                <a:cubicBezTo>
                  <a:pt x="5744303" y="9624"/>
                  <a:pt x="5752580" y="15294"/>
                  <a:pt x="5761608" y="17756"/>
                </a:cubicBezTo>
                <a:cubicBezTo>
                  <a:pt x="6004539" y="84010"/>
                  <a:pt x="5711450" y="2998"/>
                  <a:pt x="5877018" y="44389"/>
                </a:cubicBezTo>
                <a:cubicBezTo>
                  <a:pt x="5886096" y="46659"/>
                  <a:pt x="5894573" y="50996"/>
                  <a:pt x="5903651" y="53266"/>
                </a:cubicBezTo>
                <a:cubicBezTo>
                  <a:pt x="5941740" y="62788"/>
                  <a:pt x="5961726" y="63106"/>
                  <a:pt x="6001305" y="71022"/>
                </a:cubicBezTo>
                <a:cubicBezTo>
                  <a:pt x="6013269" y="73415"/>
                  <a:pt x="6024781" y="77893"/>
                  <a:pt x="6036816" y="79899"/>
                </a:cubicBezTo>
                <a:cubicBezTo>
                  <a:pt x="6060349" y="83821"/>
                  <a:pt x="6084257" y="85149"/>
                  <a:pt x="6107837" y="88777"/>
                </a:cubicBezTo>
                <a:cubicBezTo>
                  <a:pt x="6122751" y="91072"/>
                  <a:pt x="6137380" y="94956"/>
                  <a:pt x="6152226" y="97655"/>
                </a:cubicBezTo>
                <a:cubicBezTo>
                  <a:pt x="6169936" y="100875"/>
                  <a:pt x="6187841" y="103002"/>
                  <a:pt x="6205492" y="106532"/>
                </a:cubicBezTo>
                <a:cubicBezTo>
                  <a:pt x="6217456" y="108925"/>
                  <a:pt x="6228998" y="113227"/>
                  <a:pt x="6241002" y="115410"/>
                </a:cubicBezTo>
                <a:cubicBezTo>
                  <a:pt x="6255120" y="117977"/>
                  <a:pt x="6364068" y="132735"/>
                  <a:pt x="6374167" y="133165"/>
                </a:cubicBezTo>
                <a:cubicBezTo>
                  <a:pt x="6489510" y="138073"/>
                  <a:pt x="6604986" y="139084"/>
                  <a:pt x="6720396" y="142043"/>
                </a:cubicBezTo>
                <a:cubicBezTo>
                  <a:pt x="6732233" y="145002"/>
                  <a:pt x="6744692" y="146115"/>
                  <a:pt x="6755907" y="150921"/>
                </a:cubicBezTo>
                <a:cubicBezTo>
                  <a:pt x="6776852" y="159897"/>
                  <a:pt x="6784236" y="177554"/>
                  <a:pt x="6809173" y="177554"/>
                </a:cubicBezTo>
                <a:cubicBezTo>
                  <a:pt x="6813358" y="177554"/>
                  <a:pt x="6803254" y="171635"/>
                  <a:pt x="6800295" y="1686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767CBFF-0824-1331-9AD6-2E69A64C3FFB}"/>
              </a:ext>
            </a:extLst>
          </p:cNvPr>
          <p:cNvSpPr/>
          <p:nvPr/>
        </p:nvSpPr>
        <p:spPr>
          <a:xfrm>
            <a:off x="1287262" y="3053918"/>
            <a:ext cx="7998781" cy="3320249"/>
          </a:xfrm>
          <a:custGeom>
            <a:avLst/>
            <a:gdLst>
              <a:gd name="connsiteX0" fmla="*/ 0 w 7998781"/>
              <a:gd name="connsiteY0" fmla="*/ 53266 h 3320249"/>
              <a:gd name="connsiteX1" fmla="*/ 266330 w 7998781"/>
              <a:gd name="connsiteY1" fmla="*/ 79899 h 3320249"/>
              <a:gd name="connsiteX2" fmla="*/ 443884 w 7998781"/>
              <a:gd name="connsiteY2" fmla="*/ 97655 h 3320249"/>
              <a:gd name="connsiteX3" fmla="*/ 532660 w 7998781"/>
              <a:gd name="connsiteY3" fmla="*/ 106532 h 3320249"/>
              <a:gd name="connsiteX4" fmla="*/ 630315 w 7998781"/>
              <a:gd name="connsiteY4" fmla="*/ 124288 h 3320249"/>
              <a:gd name="connsiteX5" fmla="*/ 683581 w 7998781"/>
              <a:gd name="connsiteY5" fmla="*/ 133165 h 3320249"/>
              <a:gd name="connsiteX6" fmla="*/ 719091 w 7998781"/>
              <a:gd name="connsiteY6" fmla="*/ 150921 h 3320249"/>
              <a:gd name="connsiteX7" fmla="*/ 772357 w 7998781"/>
              <a:gd name="connsiteY7" fmla="*/ 168676 h 3320249"/>
              <a:gd name="connsiteX8" fmla="*/ 852256 w 7998781"/>
              <a:gd name="connsiteY8" fmla="*/ 204187 h 3320249"/>
              <a:gd name="connsiteX9" fmla="*/ 887767 w 7998781"/>
              <a:gd name="connsiteY9" fmla="*/ 221942 h 3320249"/>
              <a:gd name="connsiteX10" fmla="*/ 932155 w 7998781"/>
              <a:gd name="connsiteY10" fmla="*/ 248575 h 3320249"/>
              <a:gd name="connsiteX11" fmla="*/ 967666 w 7998781"/>
              <a:gd name="connsiteY11" fmla="*/ 257453 h 3320249"/>
              <a:gd name="connsiteX12" fmla="*/ 1020932 w 7998781"/>
              <a:gd name="connsiteY12" fmla="*/ 292964 h 3320249"/>
              <a:gd name="connsiteX13" fmla="*/ 1056443 w 7998781"/>
              <a:gd name="connsiteY13" fmla="*/ 319597 h 3320249"/>
              <a:gd name="connsiteX14" fmla="*/ 1091954 w 7998781"/>
              <a:gd name="connsiteY14" fmla="*/ 337352 h 3320249"/>
              <a:gd name="connsiteX15" fmla="*/ 1145220 w 7998781"/>
              <a:gd name="connsiteY15" fmla="*/ 381740 h 3320249"/>
              <a:gd name="connsiteX16" fmla="*/ 1260629 w 7998781"/>
              <a:gd name="connsiteY16" fmla="*/ 479395 h 3320249"/>
              <a:gd name="connsiteX17" fmla="*/ 1331651 w 7998781"/>
              <a:gd name="connsiteY17" fmla="*/ 559294 h 3320249"/>
              <a:gd name="connsiteX18" fmla="*/ 1367161 w 7998781"/>
              <a:gd name="connsiteY18" fmla="*/ 603682 h 3320249"/>
              <a:gd name="connsiteX19" fmla="*/ 1420427 w 7998781"/>
              <a:gd name="connsiteY19" fmla="*/ 665826 h 3320249"/>
              <a:gd name="connsiteX20" fmla="*/ 1464816 w 7998781"/>
              <a:gd name="connsiteY20" fmla="*/ 736847 h 3320249"/>
              <a:gd name="connsiteX21" fmla="*/ 1535837 w 7998781"/>
              <a:gd name="connsiteY21" fmla="*/ 834501 h 3320249"/>
              <a:gd name="connsiteX22" fmla="*/ 1571348 w 7998781"/>
              <a:gd name="connsiteY22" fmla="*/ 896645 h 3320249"/>
              <a:gd name="connsiteX23" fmla="*/ 1615736 w 7998781"/>
              <a:gd name="connsiteY23" fmla="*/ 994299 h 3320249"/>
              <a:gd name="connsiteX24" fmla="*/ 1633491 w 7998781"/>
              <a:gd name="connsiteY24" fmla="*/ 1020932 h 3320249"/>
              <a:gd name="connsiteX25" fmla="*/ 1669002 w 7998781"/>
              <a:gd name="connsiteY25" fmla="*/ 1091954 h 3320249"/>
              <a:gd name="connsiteX26" fmla="*/ 1677880 w 7998781"/>
              <a:gd name="connsiteY26" fmla="*/ 1127465 h 3320249"/>
              <a:gd name="connsiteX27" fmla="*/ 1713390 w 7998781"/>
              <a:gd name="connsiteY27" fmla="*/ 1198486 h 3320249"/>
              <a:gd name="connsiteX28" fmla="*/ 1722268 w 7998781"/>
              <a:gd name="connsiteY28" fmla="*/ 1225119 h 3320249"/>
              <a:gd name="connsiteX29" fmla="*/ 1757779 w 7998781"/>
              <a:gd name="connsiteY29" fmla="*/ 1296140 h 3320249"/>
              <a:gd name="connsiteX30" fmla="*/ 1775534 w 7998781"/>
              <a:gd name="connsiteY30" fmla="*/ 1340529 h 3320249"/>
              <a:gd name="connsiteX31" fmla="*/ 1802167 w 7998781"/>
              <a:gd name="connsiteY31" fmla="*/ 1411550 h 3320249"/>
              <a:gd name="connsiteX32" fmla="*/ 1819922 w 7998781"/>
              <a:gd name="connsiteY32" fmla="*/ 1447061 h 3320249"/>
              <a:gd name="connsiteX33" fmla="*/ 1846555 w 7998781"/>
              <a:gd name="connsiteY33" fmla="*/ 1526960 h 3320249"/>
              <a:gd name="connsiteX34" fmla="*/ 1882066 w 7998781"/>
              <a:gd name="connsiteY34" fmla="*/ 1615736 h 3320249"/>
              <a:gd name="connsiteX35" fmla="*/ 1899821 w 7998781"/>
              <a:gd name="connsiteY35" fmla="*/ 1660125 h 3320249"/>
              <a:gd name="connsiteX36" fmla="*/ 1908699 w 7998781"/>
              <a:gd name="connsiteY36" fmla="*/ 1713391 h 3320249"/>
              <a:gd name="connsiteX37" fmla="*/ 1953088 w 7998781"/>
              <a:gd name="connsiteY37" fmla="*/ 1802167 h 3320249"/>
              <a:gd name="connsiteX38" fmla="*/ 1961965 w 7998781"/>
              <a:gd name="connsiteY38" fmla="*/ 1855433 h 3320249"/>
              <a:gd name="connsiteX39" fmla="*/ 1979721 w 7998781"/>
              <a:gd name="connsiteY39" fmla="*/ 1899822 h 3320249"/>
              <a:gd name="connsiteX40" fmla="*/ 1997476 w 7998781"/>
              <a:gd name="connsiteY40" fmla="*/ 1953088 h 3320249"/>
              <a:gd name="connsiteX41" fmla="*/ 2006354 w 7998781"/>
              <a:gd name="connsiteY41" fmla="*/ 2006354 h 3320249"/>
              <a:gd name="connsiteX42" fmla="*/ 2041864 w 7998781"/>
              <a:gd name="connsiteY42" fmla="*/ 2104008 h 3320249"/>
              <a:gd name="connsiteX43" fmla="*/ 2068497 w 7998781"/>
              <a:gd name="connsiteY43" fmla="*/ 2201663 h 3320249"/>
              <a:gd name="connsiteX44" fmla="*/ 2077375 w 7998781"/>
              <a:gd name="connsiteY44" fmla="*/ 2246051 h 3320249"/>
              <a:gd name="connsiteX45" fmla="*/ 2095130 w 7998781"/>
              <a:gd name="connsiteY45" fmla="*/ 2290439 h 3320249"/>
              <a:gd name="connsiteX46" fmla="*/ 2121763 w 7998781"/>
              <a:gd name="connsiteY46" fmla="*/ 2361461 h 3320249"/>
              <a:gd name="connsiteX47" fmla="*/ 2139519 w 7998781"/>
              <a:gd name="connsiteY47" fmla="*/ 2432482 h 3320249"/>
              <a:gd name="connsiteX48" fmla="*/ 2157274 w 7998781"/>
              <a:gd name="connsiteY48" fmla="*/ 2467993 h 3320249"/>
              <a:gd name="connsiteX49" fmla="*/ 2166152 w 7998781"/>
              <a:gd name="connsiteY49" fmla="*/ 2494626 h 3320249"/>
              <a:gd name="connsiteX50" fmla="*/ 2192785 w 7998781"/>
              <a:gd name="connsiteY50" fmla="*/ 2547892 h 3320249"/>
              <a:gd name="connsiteX51" fmla="*/ 2219418 w 7998781"/>
              <a:gd name="connsiteY51" fmla="*/ 2601158 h 3320249"/>
              <a:gd name="connsiteX52" fmla="*/ 2246051 w 7998781"/>
              <a:gd name="connsiteY52" fmla="*/ 2654424 h 3320249"/>
              <a:gd name="connsiteX53" fmla="*/ 2254928 w 7998781"/>
              <a:gd name="connsiteY53" fmla="*/ 2681057 h 3320249"/>
              <a:gd name="connsiteX54" fmla="*/ 2290439 w 7998781"/>
              <a:gd name="connsiteY54" fmla="*/ 2734323 h 3320249"/>
              <a:gd name="connsiteX55" fmla="*/ 2317072 w 7998781"/>
              <a:gd name="connsiteY55" fmla="*/ 2787589 h 3320249"/>
              <a:gd name="connsiteX56" fmla="*/ 2361460 w 7998781"/>
              <a:gd name="connsiteY56" fmla="*/ 2876365 h 3320249"/>
              <a:gd name="connsiteX57" fmla="*/ 2379216 w 7998781"/>
              <a:gd name="connsiteY57" fmla="*/ 2894121 h 3320249"/>
              <a:gd name="connsiteX58" fmla="*/ 2405849 w 7998781"/>
              <a:gd name="connsiteY58" fmla="*/ 2938509 h 3320249"/>
              <a:gd name="connsiteX59" fmla="*/ 2459115 w 7998781"/>
              <a:gd name="connsiteY59" fmla="*/ 3009531 h 3320249"/>
              <a:gd name="connsiteX60" fmla="*/ 2485748 w 7998781"/>
              <a:gd name="connsiteY60" fmla="*/ 3045041 h 3320249"/>
              <a:gd name="connsiteX61" fmla="*/ 2512381 w 7998781"/>
              <a:gd name="connsiteY61" fmla="*/ 3080552 h 3320249"/>
              <a:gd name="connsiteX62" fmla="*/ 2539014 w 7998781"/>
              <a:gd name="connsiteY62" fmla="*/ 3098307 h 3320249"/>
              <a:gd name="connsiteX63" fmla="*/ 2556769 w 7998781"/>
              <a:gd name="connsiteY63" fmla="*/ 3116063 h 3320249"/>
              <a:gd name="connsiteX64" fmla="*/ 2645546 w 7998781"/>
              <a:gd name="connsiteY64" fmla="*/ 3169329 h 3320249"/>
              <a:gd name="connsiteX65" fmla="*/ 2672179 w 7998781"/>
              <a:gd name="connsiteY65" fmla="*/ 3187084 h 3320249"/>
              <a:gd name="connsiteX66" fmla="*/ 2760955 w 7998781"/>
              <a:gd name="connsiteY66" fmla="*/ 3213717 h 3320249"/>
              <a:gd name="connsiteX67" fmla="*/ 2805344 w 7998781"/>
              <a:gd name="connsiteY67" fmla="*/ 3231472 h 3320249"/>
              <a:gd name="connsiteX68" fmla="*/ 2840855 w 7998781"/>
              <a:gd name="connsiteY68" fmla="*/ 3240350 h 3320249"/>
              <a:gd name="connsiteX69" fmla="*/ 2885243 w 7998781"/>
              <a:gd name="connsiteY69" fmla="*/ 3258105 h 3320249"/>
              <a:gd name="connsiteX70" fmla="*/ 2965142 w 7998781"/>
              <a:gd name="connsiteY70" fmla="*/ 3275861 h 3320249"/>
              <a:gd name="connsiteX71" fmla="*/ 3036163 w 7998781"/>
              <a:gd name="connsiteY71" fmla="*/ 3293616 h 3320249"/>
              <a:gd name="connsiteX72" fmla="*/ 3089429 w 7998781"/>
              <a:gd name="connsiteY72" fmla="*/ 3302494 h 3320249"/>
              <a:gd name="connsiteX73" fmla="*/ 3124940 w 7998781"/>
              <a:gd name="connsiteY73" fmla="*/ 3311371 h 3320249"/>
              <a:gd name="connsiteX74" fmla="*/ 3204839 w 7998781"/>
              <a:gd name="connsiteY74" fmla="*/ 3320249 h 3320249"/>
              <a:gd name="connsiteX75" fmla="*/ 3488924 w 7998781"/>
              <a:gd name="connsiteY75" fmla="*/ 3311371 h 3320249"/>
              <a:gd name="connsiteX76" fmla="*/ 3542190 w 7998781"/>
              <a:gd name="connsiteY76" fmla="*/ 3293616 h 3320249"/>
              <a:gd name="connsiteX77" fmla="*/ 3613212 w 7998781"/>
              <a:gd name="connsiteY77" fmla="*/ 3249228 h 3320249"/>
              <a:gd name="connsiteX78" fmla="*/ 3648722 w 7998781"/>
              <a:gd name="connsiteY78" fmla="*/ 3231472 h 3320249"/>
              <a:gd name="connsiteX79" fmla="*/ 3675355 w 7998781"/>
              <a:gd name="connsiteY79" fmla="*/ 3213717 h 3320249"/>
              <a:gd name="connsiteX80" fmla="*/ 3701988 w 7998781"/>
              <a:gd name="connsiteY80" fmla="*/ 3204839 h 3320249"/>
              <a:gd name="connsiteX81" fmla="*/ 3755255 w 7998781"/>
              <a:gd name="connsiteY81" fmla="*/ 3169329 h 3320249"/>
              <a:gd name="connsiteX82" fmla="*/ 3790765 w 7998781"/>
              <a:gd name="connsiteY82" fmla="*/ 3151573 h 3320249"/>
              <a:gd name="connsiteX83" fmla="*/ 3844031 w 7998781"/>
              <a:gd name="connsiteY83" fmla="*/ 3116063 h 3320249"/>
              <a:gd name="connsiteX84" fmla="*/ 3870664 w 7998781"/>
              <a:gd name="connsiteY84" fmla="*/ 3098307 h 3320249"/>
              <a:gd name="connsiteX85" fmla="*/ 3906175 w 7998781"/>
              <a:gd name="connsiteY85" fmla="*/ 3080552 h 3320249"/>
              <a:gd name="connsiteX86" fmla="*/ 3959441 w 7998781"/>
              <a:gd name="connsiteY86" fmla="*/ 3045041 h 3320249"/>
              <a:gd name="connsiteX87" fmla="*/ 3994952 w 7998781"/>
              <a:gd name="connsiteY87" fmla="*/ 3027286 h 3320249"/>
              <a:gd name="connsiteX88" fmla="*/ 4021585 w 7998781"/>
              <a:gd name="connsiteY88" fmla="*/ 3000653 h 3320249"/>
              <a:gd name="connsiteX89" fmla="*/ 4057095 w 7998781"/>
              <a:gd name="connsiteY89" fmla="*/ 2982898 h 3320249"/>
              <a:gd name="connsiteX90" fmla="*/ 4083728 w 7998781"/>
              <a:gd name="connsiteY90" fmla="*/ 2965142 h 3320249"/>
              <a:gd name="connsiteX91" fmla="*/ 4119239 w 7998781"/>
              <a:gd name="connsiteY91" fmla="*/ 2947387 h 3320249"/>
              <a:gd name="connsiteX92" fmla="*/ 4172505 w 7998781"/>
              <a:gd name="connsiteY92" fmla="*/ 2911876 h 3320249"/>
              <a:gd name="connsiteX93" fmla="*/ 4208016 w 7998781"/>
              <a:gd name="connsiteY93" fmla="*/ 2894121 h 3320249"/>
              <a:gd name="connsiteX94" fmla="*/ 4279037 w 7998781"/>
              <a:gd name="connsiteY94" fmla="*/ 2840855 h 3320249"/>
              <a:gd name="connsiteX95" fmla="*/ 4332303 w 7998781"/>
              <a:gd name="connsiteY95" fmla="*/ 2805344 h 3320249"/>
              <a:gd name="connsiteX96" fmla="*/ 4358936 w 7998781"/>
              <a:gd name="connsiteY96" fmla="*/ 2787589 h 3320249"/>
              <a:gd name="connsiteX97" fmla="*/ 4438835 w 7998781"/>
              <a:gd name="connsiteY97" fmla="*/ 2725445 h 3320249"/>
              <a:gd name="connsiteX98" fmla="*/ 4474346 w 7998781"/>
              <a:gd name="connsiteY98" fmla="*/ 2689934 h 3320249"/>
              <a:gd name="connsiteX99" fmla="*/ 4509856 w 7998781"/>
              <a:gd name="connsiteY99" fmla="*/ 2663301 h 3320249"/>
              <a:gd name="connsiteX100" fmla="*/ 4527612 w 7998781"/>
              <a:gd name="connsiteY100" fmla="*/ 2645546 h 3320249"/>
              <a:gd name="connsiteX101" fmla="*/ 4572000 w 7998781"/>
              <a:gd name="connsiteY101" fmla="*/ 2610035 h 3320249"/>
              <a:gd name="connsiteX102" fmla="*/ 4625266 w 7998781"/>
              <a:gd name="connsiteY102" fmla="*/ 2547892 h 3320249"/>
              <a:gd name="connsiteX103" fmla="*/ 4643021 w 7998781"/>
              <a:gd name="connsiteY103" fmla="*/ 2530136 h 3320249"/>
              <a:gd name="connsiteX104" fmla="*/ 4660777 w 7998781"/>
              <a:gd name="connsiteY104" fmla="*/ 2503503 h 3320249"/>
              <a:gd name="connsiteX105" fmla="*/ 4705165 w 7998781"/>
              <a:gd name="connsiteY105" fmla="*/ 2459115 h 3320249"/>
              <a:gd name="connsiteX106" fmla="*/ 4749554 w 7998781"/>
              <a:gd name="connsiteY106" fmla="*/ 2388094 h 3320249"/>
              <a:gd name="connsiteX107" fmla="*/ 4785064 w 7998781"/>
              <a:gd name="connsiteY107" fmla="*/ 2352583 h 3320249"/>
              <a:gd name="connsiteX108" fmla="*/ 4811697 w 7998781"/>
              <a:gd name="connsiteY108" fmla="*/ 2299317 h 3320249"/>
              <a:gd name="connsiteX109" fmla="*/ 4882719 w 7998781"/>
              <a:gd name="connsiteY109" fmla="*/ 2210540 h 3320249"/>
              <a:gd name="connsiteX110" fmla="*/ 4980373 w 7998781"/>
              <a:gd name="connsiteY110" fmla="*/ 2068498 h 3320249"/>
              <a:gd name="connsiteX111" fmla="*/ 4998128 w 7998781"/>
              <a:gd name="connsiteY111" fmla="*/ 2050742 h 3320249"/>
              <a:gd name="connsiteX112" fmla="*/ 5015884 w 7998781"/>
              <a:gd name="connsiteY112" fmla="*/ 2024109 h 3320249"/>
              <a:gd name="connsiteX113" fmla="*/ 5086905 w 7998781"/>
              <a:gd name="connsiteY113" fmla="*/ 1908699 h 3320249"/>
              <a:gd name="connsiteX114" fmla="*/ 5131293 w 7998781"/>
              <a:gd name="connsiteY114" fmla="*/ 1855433 h 3320249"/>
              <a:gd name="connsiteX115" fmla="*/ 5149049 w 7998781"/>
              <a:gd name="connsiteY115" fmla="*/ 1828800 h 3320249"/>
              <a:gd name="connsiteX116" fmla="*/ 5175682 w 7998781"/>
              <a:gd name="connsiteY116" fmla="*/ 1802167 h 3320249"/>
              <a:gd name="connsiteX117" fmla="*/ 5193437 w 7998781"/>
              <a:gd name="connsiteY117" fmla="*/ 1775534 h 3320249"/>
              <a:gd name="connsiteX118" fmla="*/ 5220070 w 7998781"/>
              <a:gd name="connsiteY118" fmla="*/ 1740024 h 3320249"/>
              <a:gd name="connsiteX119" fmla="*/ 5264458 w 7998781"/>
              <a:gd name="connsiteY119" fmla="*/ 1669002 h 3320249"/>
              <a:gd name="connsiteX120" fmla="*/ 5282214 w 7998781"/>
              <a:gd name="connsiteY120" fmla="*/ 1651247 h 3320249"/>
              <a:gd name="connsiteX121" fmla="*/ 5344357 w 7998781"/>
              <a:gd name="connsiteY121" fmla="*/ 1553593 h 3320249"/>
              <a:gd name="connsiteX122" fmla="*/ 5379868 w 7998781"/>
              <a:gd name="connsiteY122" fmla="*/ 1500327 h 3320249"/>
              <a:gd name="connsiteX123" fmla="*/ 5397623 w 7998781"/>
              <a:gd name="connsiteY123" fmla="*/ 1464816 h 3320249"/>
              <a:gd name="connsiteX124" fmla="*/ 5424256 w 7998781"/>
              <a:gd name="connsiteY124" fmla="*/ 1429305 h 3320249"/>
              <a:gd name="connsiteX125" fmla="*/ 5450889 w 7998781"/>
              <a:gd name="connsiteY125" fmla="*/ 1384917 h 3320249"/>
              <a:gd name="connsiteX126" fmla="*/ 5504155 w 7998781"/>
              <a:gd name="connsiteY126" fmla="*/ 1313896 h 3320249"/>
              <a:gd name="connsiteX127" fmla="*/ 5530788 w 7998781"/>
              <a:gd name="connsiteY127" fmla="*/ 1278385 h 3320249"/>
              <a:gd name="connsiteX128" fmla="*/ 5548544 w 7998781"/>
              <a:gd name="connsiteY128" fmla="*/ 1242874 h 3320249"/>
              <a:gd name="connsiteX129" fmla="*/ 5601810 w 7998781"/>
              <a:gd name="connsiteY129" fmla="*/ 1180731 h 3320249"/>
              <a:gd name="connsiteX130" fmla="*/ 5637321 w 7998781"/>
              <a:gd name="connsiteY130" fmla="*/ 1109709 h 3320249"/>
              <a:gd name="connsiteX131" fmla="*/ 5717220 w 7998781"/>
              <a:gd name="connsiteY131" fmla="*/ 1003177 h 3320249"/>
              <a:gd name="connsiteX132" fmla="*/ 5743853 w 7998781"/>
              <a:gd name="connsiteY132" fmla="*/ 967666 h 3320249"/>
              <a:gd name="connsiteX133" fmla="*/ 5779363 w 7998781"/>
              <a:gd name="connsiteY133" fmla="*/ 923278 h 3320249"/>
              <a:gd name="connsiteX134" fmla="*/ 5859262 w 7998781"/>
              <a:gd name="connsiteY134" fmla="*/ 807868 h 3320249"/>
              <a:gd name="connsiteX135" fmla="*/ 5903651 w 7998781"/>
              <a:gd name="connsiteY135" fmla="*/ 745725 h 3320249"/>
              <a:gd name="connsiteX136" fmla="*/ 5948039 w 7998781"/>
              <a:gd name="connsiteY136" fmla="*/ 701336 h 3320249"/>
              <a:gd name="connsiteX137" fmla="*/ 5983550 w 7998781"/>
              <a:gd name="connsiteY137" fmla="*/ 656948 h 3320249"/>
              <a:gd name="connsiteX138" fmla="*/ 6001305 w 7998781"/>
              <a:gd name="connsiteY138" fmla="*/ 630315 h 3320249"/>
              <a:gd name="connsiteX139" fmla="*/ 6036816 w 7998781"/>
              <a:gd name="connsiteY139" fmla="*/ 603682 h 3320249"/>
              <a:gd name="connsiteX140" fmla="*/ 6090082 w 7998781"/>
              <a:gd name="connsiteY140" fmla="*/ 550416 h 3320249"/>
              <a:gd name="connsiteX141" fmla="*/ 6116715 w 7998781"/>
              <a:gd name="connsiteY141" fmla="*/ 532661 h 3320249"/>
              <a:gd name="connsiteX142" fmla="*/ 6134470 w 7998781"/>
              <a:gd name="connsiteY142" fmla="*/ 514905 h 3320249"/>
              <a:gd name="connsiteX143" fmla="*/ 6187736 w 7998781"/>
              <a:gd name="connsiteY143" fmla="*/ 479395 h 3320249"/>
              <a:gd name="connsiteX144" fmla="*/ 6214369 w 7998781"/>
              <a:gd name="connsiteY144" fmla="*/ 461639 h 3320249"/>
              <a:gd name="connsiteX145" fmla="*/ 6258757 w 7998781"/>
              <a:gd name="connsiteY145" fmla="*/ 426129 h 3320249"/>
              <a:gd name="connsiteX146" fmla="*/ 6285390 w 7998781"/>
              <a:gd name="connsiteY146" fmla="*/ 408373 h 3320249"/>
              <a:gd name="connsiteX147" fmla="*/ 6312023 w 7998781"/>
              <a:gd name="connsiteY147" fmla="*/ 381740 h 3320249"/>
              <a:gd name="connsiteX148" fmla="*/ 6374167 w 7998781"/>
              <a:gd name="connsiteY148" fmla="*/ 346230 h 3320249"/>
              <a:gd name="connsiteX149" fmla="*/ 6400800 w 7998781"/>
              <a:gd name="connsiteY149" fmla="*/ 328474 h 3320249"/>
              <a:gd name="connsiteX150" fmla="*/ 6480699 w 7998781"/>
              <a:gd name="connsiteY150" fmla="*/ 284086 h 3320249"/>
              <a:gd name="connsiteX151" fmla="*/ 6516210 w 7998781"/>
              <a:gd name="connsiteY151" fmla="*/ 275208 h 3320249"/>
              <a:gd name="connsiteX152" fmla="*/ 6587231 w 7998781"/>
              <a:gd name="connsiteY152" fmla="*/ 239698 h 3320249"/>
              <a:gd name="connsiteX153" fmla="*/ 6649375 w 7998781"/>
              <a:gd name="connsiteY153" fmla="*/ 213065 h 3320249"/>
              <a:gd name="connsiteX154" fmla="*/ 6676008 w 7998781"/>
              <a:gd name="connsiteY154" fmla="*/ 204187 h 3320249"/>
              <a:gd name="connsiteX155" fmla="*/ 6720396 w 7998781"/>
              <a:gd name="connsiteY155" fmla="*/ 186432 h 3320249"/>
              <a:gd name="connsiteX156" fmla="*/ 6764785 w 7998781"/>
              <a:gd name="connsiteY156" fmla="*/ 177554 h 3320249"/>
              <a:gd name="connsiteX157" fmla="*/ 6800295 w 7998781"/>
              <a:gd name="connsiteY157" fmla="*/ 168676 h 3320249"/>
              <a:gd name="connsiteX158" fmla="*/ 6844684 w 7998781"/>
              <a:gd name="connsiteY158" fmla="*/ 159799 h 3320249"/>
              <a:gd name="connsiteX159" fmla="*/ 6871317 w 7998781"/>
              <a:gd name="connsiteY159" fmla="*/ 150921 h 3320249"/>
              <a:gd name="connsiteX160" fmla="*/ 6942338 w 7998781"/>
              <a:gd name="connsiteY160" fmla="*/ 124288 h 3320249"/>
              <a:gd name="connsiteX161" fmla="*/ 7022237 w 7998781"/>
              <a:gd name="connsiteY161" fmla="*/ 106532 h 3320249"/>
              <a:gd name="connsiteX162" fmla="*/ 7048870 w 7998781"/>
              <a:gd name="connsiteY162" fmla="*/ 97655 h 3320249"/>
              <a:gd name="connsiteX163" fmla="*/ 7084381 w 7998781"/>
              <a:gd name="connsiteY163" fmla="*/ 88777 h 3320249"/>
              <a:gd name="connsiteX164" fmla="*/ 7111014 w 7998781"/>
              <a:gd name="connsiteY164" fmla="*/ 79899 h 3320249"/>
              <a:gd name="connsiteX165" fmla="*/ 7190913 w 7998781"/>
              <a:gd name="connsiteY165" fmla="*/ 62144 h 3320249"/>
              <a:gd name="connsiteX166" fmla="*/ 7226423 w 7998781"/>
              <a:gd name="connsiteY166" fmla="*/ 53266 h 3320249"/>
              <a:gd name="connsiteX167" fmla="*/ 7297445 w 7998781"/>
              <a:gd name="connsiteY167" fmla="*/ 44389 h 3320249"/>
              <a:gd name="connsiteX168" fmla="*/ 7403977 w 7998781"/>
              <a:gd name="connsiteY168" fmla="*/ 26633 h 3320249"/>
              <a:gd name="connsiteX169" fmla="*/ 7483876 w 7998781"/>
              <a:gd name="connsiteY169" fmla="*/ 8878 h 3320249"/>
              <a:gd name="connsiteX170" fmla="*/ 7537142 w 7998781"/>
              <a:gd name="connsiteY170" fmla="*/ 0 h 3320249"/>
              <a:gd name="connsiteX171" fmla="*/ 7963270 w 7998781"/>
              <a:gd name="connsiteY171" fmla="*/ 8878 h 3320249"/>
              <a:gd name="connsiteX172" fmla="*/ 7998781 w 7998781"/>
              <a:gd name="connsiteY172" fmla="*/ 26633 h 332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7998781" h="3320249">
                <a:moveTo>
                  <a:pt x="0" y="53266"/>
                </a:moveTo>
                <a:cubicBezTo>
                  <a:pt x="164975" y="73889"/>
                  <a:pt x="-32440" y="50021"/>
                  <a:pt x="266330" y="79899"/>
                </a:cubicBezTo>
                <a:lnTo>
                  <a:pt x="443884" y="97655"/>
                </a:lnTo>
                <a:cubicBezTo>
                  <a:pt x="473476" y="100614"/>
                  <a:pt x="503325" y="101643"/>
                  <a:pt x="532660" y="106532"/>
                </a:cubicBezTo>
                <a:cubicBezTo>
                  <a:pt x="689728" y="132711"/>
                  <a:pt x="493736" y="99456"/>
                  <a:pt x="630315" y="124288"/>
                </a:cubicBezTo>
                <a:cubicBezTo>
                  <a:pt x="648025" y="127508"/>
                  <a:pt x="665826" y="130206"/>
                  <a:pt x="683581" y="133165"/>
                </a:cubicBezTo>
                <a:cubicBezTo>
                  <a:pt x="695418" y="139084"/>
                  <a:pt x="706804" y="146006"/>
                  <a:pt x="719091" y="150921"/>
                </a:cubicBezTo>
                <a:cubicBezTo>
                  <a:pt x="736468" y="157872"/>
                  <a:pt x="755617" y="160306"/>
                  <a:pt x="772357" y="168676"/>
                </a:cubicBezTo>
                <a:cubicBezTo>
                  <a:pt x="859757" y="212377"/>
                  <a:pt x="750262" y="158857"/>
                  <a:pt x="852256" y="204187"/>
                </a:cubicBezTo>
                <a:cubicBezTo>
                  <a:pt x="864350" y="209562"/>
                  <a:pt x="876198" y="215515"/>
                  <a:pt x="887767" y="221942"/>
                </a:cubicBezTo>
                <a:cubicBezTo>
                  <a:pt x="902851" y="230322"/>
                  <a:pt x="916387" y="241567"/>
                  <a:pt x="932155" y="248575"/>
                </a:cubicBezTo>
                <a:cubicBezTo>
                  <a:pt x="943305" y="253530"/>
                  <a:pt x="955829" y="254494"/>
                  <a:pt x="967666" y="257453"/>
                </a:cubicBezTo>
                <a:cubicBezTo>
                  <a:pt x="985421" y="269290"/>
                  <a:pt x="1003450" y="280727"/>
                  <a:pt x="1020932" y="292964"/>
                </a:cubicBezTo>
                <a:cubicBezTo>
                  <a:pt x="1033054" y="301449"/>
                  <a:pt x="1043896" y="311755"/>
                  <a:pt x="1056443" y="319597"/>
                </a:cubicBezTo>
                <a:cubicBezTo>
                  <a:pt x="1067666" y="326611"/>
                  <a:pt x="1080732" y="330338"/>
                  <a:pt x="1091954" y="337352"/>
                </a:cubicBezTo>
                <a:cubicBezTo>
                  <a:pt x="1139836" y="367278"/>
                  <a:pt x="1113791" y="354501"/>
                  <a:pt x="1145220" y="381740"/>
                </a:cubicBezTo>
                <a:cubicBezTo>
                  <a:pt x="1183302" y="414744"/>
                  <a:pt x="1232675" y="437465"/>
                  <a:pt x="1260629" y="479395"/>
                </a:cubicBezTo>
                <a:cubicBezTo>
                  <a:pt x="1318162" y="565692"/>
                  <a:pt x="1210009" y="407240"/>
                  <a:pt x="1331651" y="559294"/>
                </a:cubicBezTo>
                <a:cubicBezTo>
                  <a:pt x="1343488" y="574090"/>
                  <a:pt x="1354830" y="589296"/>
                  <a:pt x="1367161" y="603682"/>
                </a:cubicBezTo>
                <a:cubicBezTo>
                  <a:pt x="1405878" y="648851"/>
                  <a:pt x="1362569" y="583171"/>
                  <a:pt x="1420427" y="665826"/>
                </a:cubicBezTo>
                <a:cubicBezTo>
                  <a:pt x="1455528" y="715971"/>
                  <a:pt x="1435647" y="697955"/>
                  <a:pt x="1464816" y="736847"/>
                </a:cubicBezTo>
                <a:cubicBezTo>
                  <a:pt x="1489110" y="769238"/>
                  <a:pt x="1517460" y="797746"/>
                  <a:pt x="1535837" y="834501"/>
                </a:cubicBezTo>
                <a:cubicBezTo>
                  <a:pt x="1558364" y="879555"/>
                  <a:pt x="1546251" y="859001"/>
                  <a:pt x="1571348" y="896645"/>
                </a:cubicBezTo>
                <a:cubicBezTo>
                  <a:pt x="1583917" y="934356"/>
                  <a:pt x="1589269" y="954597"/>
                  <a:pt x="1615736" y="994299"/>
                </a:cubicBezTo>
                <a:cubicBezTo>
                  <a:pt x="1621654" y="1003177"/>
                  <a:pt x="1628719" y="1011389"/>
                  <a:pt x="1633491" y="1020932"/>
                </a:cubicBezTo>
                <a:cubicBezTo>
                  <a:pt x="1676927" y="1107804"/>
                  <a:pt x="1627867" y="1030250"/>
                  <a:pt x="1669002" y="1091954"/>
                </a:cubicBezTo>
                <a:cubicBezTo>
                  <a:pt x="1671961" y="1103791"/>
                  <a:pt x="1673187" y="1116202"/>
                  <a:pt x="1677880" y="1127465"/>
                </a:cubicBezTo>
                <a:cubicBezTo>
                  <a:pt x="1688060" y="1151897"/>
                  <a:pt x="1705020" y="1173376"/>
                  <a:pt x="1713390" y="1198486"/>
                </a:cubicBezTo>
                <a:cubicBezTo>
                  <a:pt x="1716349" y="1207364"/>
                  <a:pt x="1718396" y="1216600"/>
                  <a:pt x="1722268" y="1225119"/>
                </a:cubicBezTo>
                <a:cubicBezTo>
                  <a:pt x="1733221" y="1249215"/>
                  <a:pt x="1747949" y="1271565"/>
                  <a:pt x="1757779" y="1296140"/>
                </a:cubicBezTo>
                <a:cubicBezTo>
                  <a:pt x="1763697" y="1310936"/>
                  <a:pt x="1769939" y="1325608"/>
                  <a:pt x="1775534" y="1340529"/>
                </a:cubicBezTo>
                <a:cubicBezTo>
                  <a:pt x="1793101" y="1387375"/>
                  <a:pt x="1774721" y="1349796"/>
                  <a:pt x="1802167" y="1411550"/>
                </a:cubicBezTo>
                <a:cubicBezTo>
                  <a:pt x="1807542" y="1423644"/>
                  <a:pt x="1814547" y="1434968"/>
                  <a:pt x="1819922" y="1447061"/>
                </a:cubicBezTo>
                <a:cubicBezTo>
                  <a:pt x="1868400" y="1556136"/>
                  <a:pt x="1813761" y="1435135"/>
                  <a:pt x="1846555" y="1526960"/>
                </a:cubicBezTo>
                <a:cubicBezTo>
                  <a:pt x="1857275" y="1556975"/>
                  <a:pt x="1870229" y="1586144"/>
                  <a:pt x="1882066" y="1615736"/>
                </a:cubicBezTo>
                <a:lnTo>
                  <a:pt x="1899821" y="1660125"/>
                </a:lnTo>
                <a:cubicBezTo>
                  <a:pt x="1902780" y="1677880"/>
                  <a:pt x="1903963" y="1696025"/>
                  <a:pt x="1908699" y="1713391"/>
                </a:cubicBezTo>
                <a:cubicBezTo>
                  <a:pt x="1918767" y="1750306"/>
                  <a:pt x="1933519" y="1769553"/>
                  <a:pt x="1953088" y="1802167"/>
                </a:cubicBezTo>
                <a:cubicBezTo>
                  <a:pt x="1956047" y="1819922"/>
                  <a:pt x="1957229" y="1838067"/>
                  <a:pt x="1961965" y="1855433"/>
                </a:cubicBezTo>
                <a:cubicBezTo>
                  <a:pt x="1966158" y="1870808"/>
                  <a:pt x="1974275" y="1884845"/>
                  <a:pt x="1979721" y="1899822"/>
                </a:cubicBezTo>
                <a:cubicBezTo>
                  <a:pt x="1986117" y="1917411"/>
                  <a:pt x="1992937" y="1934931"/>
                  <a:pt x="1997476" y="1953088"/>
                </a:cubicBezTo>
                <a:cubicBezTo>
                  <a:pt x="2001842" y="1970551"/>
                  <a:pt x="2001988" y="1988891"/>
                  <a:pt x="2006354" y="2006354"/>
                </a:cubicBezTo>
                <a:cubicBezTo>
                  <a:pt x="2013953" y="2036749"/>
                  <a:pt x="2030097" y="2074589"/>
                  <a:pt x="2041864" y="2104008"/>
                </a:cubicBezTo>
                <a:cubicBezTo>
                  <a:pt x="2061989" y="2224752"/>
                  <a:pt x="2036420" y="2094738"/>
                  <a:pt x="2068497" y="2201663"/>
                </a:cubicBezTo>
                <a:cubicBezTo>
                  <a:pt x="2072833" y="2216116"/>
                  <a:pt x="2073039" y="2231598"/>
                  <a:pt x="2077375" y="2246051"/>
                </a:cubicBezTo>
                <a:cubicBezTo>
                  <a:pt x="2081954" y="2261315"/>
                  <a:pt x="2090091" y="2275321"/>
                  <a:pt x="2095130" y="2290439"/>
                </a:cubicBezTo>
                <a:cubicBezTo>
                  <a:pt x="2119305" y="2362964"/>
                  <a:pt x="2085441" y="2288816"/>
                  <a:pt x="2121763" y="2361461"/>
                </a:cubicBezTo>
                <a:cubicBezTo>
                  <a:pt x="2126975" y="2387517"/>
                  <a:pt x="2129281" y="2408594"/>
                  <a:pt x="2139519" y="2432482"/>
                </a:cubicBezTo>
                <a:cubicBezTo>
                  <a:pt x="2144732" y="2444646"/>
                  <a:pt x="2152061" y="2455829"/>
                  <a:pt x="2157274" y="2467993"/>
                </a:cubicBezTo>
                <a:cubicBezTo>
                  <a:pt x="2160960" y="2476594"/>
                  <a:pt x="2162351" y="2486075"/>
                  <a:pt x="2166152" y="2494626"/>
                </a:cubicBezTo>
                <a:cubicBezTo>
                  <a:pt x="2174214" y="2512766"/>
                  <a:pt x="2184723" y="2529752"/>
                  <a:pt x="2192785" y="2547892"/>
                </a:cubicBezTo>
                <a:cubicBezTo>
                  <a:pt x="2217288" y="2603025"/>
                  <a:pt x="2182501" y="2545785"/>
                  <a:pt x="2219418" y="2601158"/>
                </a:cubicBezTo>
                <a:cubicBezTo>
                  <a:pt x="2241730" y="2668100"/>
                  <a:pt x="2211632" y="2585586"/>
                  <a:pt x="2246051" y="2654424"/>
                </a:cubicBezTo>
                <a:cubicBezTo>
                  <a:pt x="2250236" y="2662794"/>
                  <a:pt x="2250383" y="2672877"/>
                  <a:pt x="2254928" y="2681057"/>
                </a:cubicBezTo>
                <a:cubicBezTo>
                  <a:pt x="2265291" y="2699711"/>
                  <a:pt x="2283691" y="2714079"/>
                  <a:pt x="2290439" y="2734323"/>
                </a:cubicBezTo>
                <a:cubicBezTo>
                  <a:pt x="2312754" y="2801266"/>
                  <a:pt x="2282653" y="2718750"/>
                  <a:pt x="2317072" y="2787589"/>
                </a:cubicBezTo>
                <a:cubicBezTo>
                  <a:pt x="2358461" y="2870368"/>
                  <a:pt x="2257656" y="2720659"/>
                  <a:pt x="2361460" y="2876365"/>
                </a:cubicBezTo>
                <a:cubicBezTo>
                  <a:pt x="2366103" y="2883329"/>
                  <a:pt x="2374351" y="2887310"/>
                  <a:pt x="2379216" y="2894121"/>
                </a:cubicBezTo>
                <a:cubicBezTo>
                  <a:pt x="2389245" y="2908162"/>
                  <a:pt x="2396027" y="2924322"/>
                  <a:pt x="2405849" y="2938509"/>
                </a:cubicBezTo>
                <a:cubicBezTo>
                  <a:pt x="2422693" y="2962840"/>
                  <a:pt x="2441360" y="2985857"/>
                  <a:pt x="2459115" y="3009531"/>
                </a:cubicBezTo>
                <a:lnTo>
                  <a:pt x="2485748" y="3045041"/>
                </a:lnTo>
                <a:cubicBezTo>
                  <a:pt x="2494626" y="3056878"/>
                  <a:pt x="2500070" y="3072345"/>
                  <a:pt x="2512381" y="3080552"/>
                </a:cubicBezTo>
                <a:cubicBezTo>
                  <a:pt x="2521259" y="3086470"/>
                  <a:pt x="2530683" y="3091642"/>
                  <a:pt x="2539014" y="3098307"/>
                </a:cubicBezTo>
                <a:cubicBezTo>
                  <a:pt x="2545550" y="3103536"/>
                  <a:pt x="2550073" y="3111041"/>
                  <a:pt x="2556769" y="3116063"/>
                </a:cubicBezTo>
                <a:cubicBezTo>
                  <a:pt x="2626252" y="3168176"/>
                  <a:pt x="2587720" y="3136286"/>
                  <a:pt x="2645546" y="3169329"/>
                </a:cubicBezTo>
                <a:cubicBezTo>
                  <a:pt x="2654810" y="3174623"/>
                  <a:pt x="2662429" y="3182751"/>
                  <a:pt x="2672179" y="3187084"/>
                </a:cubicBezTo>
                <a:cubicBezTo>
                  <a:pt x="2733911" y="3214520"/>
                  <a:pt x="2709315" y="3196504"/>
                  <a:pt x="2760955" y="3213717"/>
                </a:cubicBezTo>
                <a:cubicBezTo>
                  <a:pt x="2776073" y="3218756"/>
                  <a:pt x="2790226" y="3226433"/>
                  <a:pt x="2805344" y="3231472"/>
                </a:cubicBezTo>
                <a:cubicBezTo>
                  <a:pt x="2816919" y="3235330"/>
                  <a:pt x="2829280" y="3236492"/>
                  <a:pt x="2840855" y="3240350"/>
                </a:cubicBezTo>
                <a:cubicBezTo>
                  <a:pt x="2855973" y="3245389"/>
                  <a:pt x="2870125" y="3253066"/>
                  <a:pt x="2885243" y="3258105"/>
                </a:cubicBezTo>
                <a:cubicBezTo>
                  <a:pt x="2908316" y="3265796"/>
                  <a:pt x="2942274" y="3270584"/>
                  <a:pt x="2965142" y="3275861"/>
                </a:cubicBezTo>
                <a:cubicBezTo>
                  <a:pt x="2988919" y="3281348"/>
                  <a:pt x="3012093" y="3289604"/>
                  <a:pt x="3036163" y="3293616"/>
                </a:cubicBezTo>
                <a:cubicBezTo>
                  <a:pt x="3053918" y="3296575"/>
                  <a:pt x="3071778" y="3298964"/>
                  <a:pt x="3089429" y="3302494"/>
                </a:cubicBezTo>
                <a:cubicBezTo>
                  <a:pt x="3101393" y="3304887"/>
                  <a:pt x="3112881" y="3309516"/>
                  <a:pt x="3124940" y="3311371"/>
                </a:cubicBezTo>
                <a:cubicBezTo>
                  <a:pt x="3151425" y="3315446"/>
                  <a:pt x="3178206" y="3317290"/>
                  <a:pt x="3204839" y="3320249"/>
                </a:cubicBezTo>
                <a:cubicBezTo>
                  <a:pt x="3299534" y="3317290"/>
                  <a:pt x="3394477" y="3318827"/>
                  <a:pt x="3488924" y="3311371"/>
                </a:cubicBezTo>
                <a:cubicBezTo>
                  <a:pt x="3507582" y="3309898"/>
                  <a:pt x="3526319" y="3303535"/>
                  <a:pt x="3542190" y="3293616"/>
                </a:cubicBezTo>
                <a:cubicBezTo>
                  <a:pt x="3565864" y="3278820"/>
                  <a:pt x="3588242" y="3261714"/>
                  <a:pt x="3613212" y="3249228"/>
                </a:cubicBezTo>
                <a:cubicBezTo>
                  <a:pt x="3625049" y="3243309"/>
                  <a:pt x="3637232" y="3238038"/>
                  <a:pt x="3648722" y="3231472"/>
                </a:cubicBezTo>
                <a:cubicBezTo>
                  <a:pt x="3657986" y="3226178"/>
                  <a:pt x="3665812" y="3218489"/>
                  <a:pt x="3675355" y="3213717"/>
                </a:cubicBezTo>
                <a:cubicBezTo>
                  <a:pt x="3683725" y="3209532"/>
                  <a:pt x="3693808" y="3209384"/>
                  <a:pt x="3701988" y="3204839"/>
                </a:cubicBezTo>
                <a:cubicBezTo>
                  <a:pt x="3720642" y="3194476"/>
                  <a:pt x="3736169" y="3178873"/>
                  <a:pt x="3755255" y="3169329"/>
                </a:cubicBezTo>
                <a:cubicBezTo>
                  <a:pt x="3767092" y="3163410"/>
                  <a:pt x="3779417" y="3158382"/>
                  <a:pt x="3790765" y="3151573"/>
                </a:cubicBezTo>
                <a:cubicBezTo>
                  <a:pt x="3809063" y="3140594"/>
                  <a:pt x="3826276" y="3127900"/>
                  <a:pt x="3844031" y="3116063"/>
                </a:cubicBezTo>
                <a:cubicBezTo>
                  <a:pt x="3852909" y="3110144"/>
                  <a:pt x="3861121" y="3103079"/>
                  <a:pt x="3870664" y="3098307"/>
                </a:cubicBezTo>
                <a:cubicBezTo>
                  <a:pt x="3882501" y="3092389"/>
                  <a:pt x="3894827" y="3087361"/>
                  <a:pt x="3906175" y="3080552"/>
                </a:cubicBezTo>
                <a:cubicBezTo>
                  <a:pt x="3924473" y="3069573"/>
                  <a:pt x="3940354" y="3054584"/>
                  <a:pt x="3959441" y="3045041"/>
                </a:cubicBezTo>
                <a:lnTo>
                  <a:pt x="3994952" y="3027286"/>
                </a:lnTo>
                <a:cubicBezTo>
                  <a:pt x="4003830" y="3018408"/>
                  <a:pt x="4011369" y="3007950"/>
                  <a:pt x="4021585" y="3000653"/>
                </a:cubicBezTo>
                <a:cubicBezTo>
                  <a:pt x="4032354" y="2992961"/>
                  <a:pt x="4045605" y="2989464"/>
                  <a:pt x="4057095" y="2982898"/>
                </a:cubicBezTo>
                <a:cubicBezTo>
                  <a:pt x="4066359" y="2977604"/>
                  <a:pt x="4074464" y="2970436"/>
                  <a:pt x="4083728" y="2965142"/>
                </a:cubicBezTo>
                <a:cubicBezTo>
                  <a:pt x="4095218" y="2958576"/>
                  <a:pt x="4107891" y="2954196"/>
                  <a:pt x="4119239" y="2947387"/>
                </a:cubicBezTo>
                <a:cubicBezTo>
                  <a:pt x="4137537" y="2936408"/>
                  <a:pt x="4153418" y="2921419"/>
                  <a:pt x="4172505" y="2911876"/>
                </a:cubicBezTo>
                <a:cubicBezTo>
                  <a:pt x="4184342" y="2905958"/>
                  <a:pt x="4196526" y="2900687"/>
                  <a:pt x="4208016" y="2894121"/>
                </a:cubicBezTo>
                <a:cubicBezTo>
                  <a:pt x="4238350" y="2876787"/>
                  <a:pt x="4247742" y="2863615"/>
                  <a:pt x="4279037" y="2840855"/>
                </a:cubicBezTo>
                <a:cubicBezTo>
                  <a:pt x="4296295" y="2828304"/>
                  <a:pt x="4314548" y="2817181"/>
                  <a:pt x="4332303" y="2805344"/>
                </a:cubicBezTo>
                <a:cubicBezTo>
                  <a:pt x="4341181" y="2799426"/>
                  <a:pt x="4351392" y="2795134"/>
                  <a:pt x="4358936" y="2787589"/>
                </a:cubicBezTo>
                <a:cubicBezTo>
                  <a:pt x="4412682" y="2733842"/>
                  <a:pt x="4384608" y="2752558"/>
                  <a:pt x="4438835" y="2725445"/>
                </a:cubicBezTo>
                <a:cubicBezTo>
                  <a:pt x="4450672" y="2713608"/>
                  <a:pt x="4461748" y="2700957"/>
                  <a:pt x="4474346" y="2689934"/>
                </a:cubicBezTo>
                <a:cubicBezTo>
                  <a:pt x="4485481" y="2680191"/>
                  <a:pt x="4498489" y="2672773"/>
                  <a:pt x="4509856" y="2663301"/>
                </a:cubicBezTo>
                <a:cubicBezTo>
                  <a:pt x="4516286" y="2657943"/>
                  <a:pt x="4521257" y="2650993"/>
                  <a:pt x="4527612" y="2645546"/>
                </a:cubicBezTo>
                <a:cubicBezTo>
                  <a:pt x="4541999" y="2633215"/>
                  <a:pt x="4557740" y="2622513"/>
                  <a:pt x="4572000" y="2610035"/>
                </a:cubicBezTo>
                <a:cubicBezTo>
                  <a:pt x="4606720" y="2579655"/>
                  <a:pt x="4593900" y="2585532"/>
                  <a:pt x="4625266" y="2547892"/>
                </a:cubicBezTo>
                <a:cubicBezTo>
                  <a:pt x="4630624" y="2541462"/>
                  <a:pt x="4637792" y="2536672"/>
                  <a:pt x="4643021" y="2530136"/>
                </a:cubicBezTo>
                <a:cubicBezTo>
                  <a:pt x="4649686" y="2521804"/>
                  <a:pt x="4653751" y="2511533"/>
                  <a:pt x="4660777" y="2503503"/>
                </a:cubicBezTo>
                <a:cubicBezTo>
                  <a:pt x="4674556" y="2487756"/>
                  <a:pt x="4692318" y="2475632"/>
                  <a:pt x="4705165" y="2459115"/>
                </a:cubicBezTo>
                <a:cubicBezTo>
                  <a:pt x="4810177" y="2324100"/>
                  <a:pt x="4624826" y="2530642"/>
                  <a:pt x="4749554" y="2388094"/>
                </a:cubicBezTo>
                <a:cubicBezTo>
                  <a:pt x="4760577" y="2375496"/>
                  <a:pt x="4775464" y="2366297"/>
                  <a:pt x="4785064" y="2352583"/>
                </a:cubicBezTo>
                <a:cubicBezTo>
                  <a:pt x="4796448" y="2336320"/>
                  <a:pt x="4800451" y="2315675"/>
                  <a:pt x="4811697" y="2299317"/>
                </a:cubicBezTo>
                <a:cubicBezTo>
                  <a:pt x="4833167" y="2268089"/>
                  <a:pt x="4861698" y="2242072"/>
                  <a:pt x="4882719" y="2210540"/>
                </a:cubicBezTo>
                <a:cubicBezTo>
                  <a:pt x="4894992" y="2192130"/>
                  <a:pt x="4951345" y="2103332"/>
                  <a:pt x="4980373" y="2068498"/>
                </a:cubicBezTo>
                <a:cubicBezTo>
                  <a:pt x="4985731" y="2062068"/>
                  <a:pt x="4992899" y="2057278"/>
                  <a:pt x="4998128" y="2050742"/>
                </a:cubicBezTo>
                <a:cubicBezTo>
                  <a:pt x="5004793" y="2042410"/>
                  <a:pt x="5010394" y="2033258"/>
                  <a:pt x="5015884" y="2024109"/>
                </a:cubicBezTo>
                <a:cubicBezTo>
                  <a:pt x="5035184" y="1991942"/>
                  <a:pt x="5062128" y="1938432"/>
                  <a:pt x="5086905" y="1908699"/>
                </a:cubicBezTo>
                <a:cubicBezTo>
                  <a:pt x="5101701" y="1890944"/>
                  <a:pt x="5117103" y="1873677"/>
                  <a:pt x="5131293" y="1855433"/>
                </a:cubicBezTo>
                <a:cubicBezTo>
                  <a:pt x="5137844" y="1847011"/>
                  <a:pt x="5142218" y="1836997"/>
                  <a:pt x="5149049" y="1828800"/>
                </a:cubicBezTo>
                <a:cubicBezTo>
                  <a:pt x="5157087" y="1819155"/>
                  <a:pt x="5167645" y="1811812"/>
                  <a:pt x="5175682" y="1802167"/>
                </a:cubicBezTo>
                <a:cubicBezTo>
                  <a:pt x="5182512" y="1793970"/>
                  <a:pt x="5187235" y="1784216"/>
                  <a:pt x="5193437" y="1775534"/>
                </a:cubicBezTo>
                <a:cubicBezTo>
                  <a:pt x="5202037" y="1763494"/>
                  <a:pt x="5211863" y="1752335"/>
                  <a:pt x="5220070" y="1740024"/>
                </a:cubicBezTo>
                <a:cubicBezTo>
                  <a:pt x="5235556" y="1716795"/>
                  <a:pt x="5244717" y="1688742"/>
                  <a:pt x="5264458" y="1669002"/>
                </a:cubicBezTo>
                <a:cubicBezTo>
                  <a:pt x="5270377" y="1663084"/>
                  <a:pt x="5277192" y="1657943"/>
                  <a:pt x="5282214" y="1651247"/>
                </a:cubicBezTo>
                <a:cubicBezTo>
                  <a:pt x="5314337" y="1608416"/>
                  <a:pt x="5317223" y="1596232"/>
                  <a:pt x="5344357" y="1553593"/>
                </a:cubicBezTo>
                <a:cubicBezTo>
                  <a:pt x="5355814" y="1535590"/>
                  <a:pt x="5370325" y="1519414"/>
                  <a:pt x="5379868" y="1500327"/>
                </a:cubicBezTo>
                <a:cubicBezTo>
                  <a:pt x="5385786" y="1488490"/>
                  <a:pt x="5390609" y="1476039"/>
                  <a:pt x="5397623" y="1464816"/>
                </a:cubicBezTo>
                <a:cubicBezTo>
                  <a:pt x="5405465" y="1452269"/>
                  <a:pt x="5416049" y="1441616"/>
                  <a:pt x="5424256" y="1429305"/>
                </a:cubicBezTo>
                <a:cubicBezTo>
                  <a:pt x="5433827" y="1414948"/>
                  <a:pt x="5441067" y="1399104"/>
                  <a:pt x="5450889" y="1384917"/>
                </a:cubicBezTo>
                <a:cubicBezTo>
                  <a:pt x="5467733" y="1360587"/>
                  <a:pt x="5486400" y="1337570"/>
                  <a:pt x="5504155" y="1313896"/>
                </a:cubicBezTo>
                <a:cubicBezTo>
                  <a:pt x="5513033" y="1302059"/>
                  <a:pt x="5524171" y="1291619"/>
                  <a:pt x="5530788" y="1278385"/>
                </a:cubicBezTo>
                <a:cubicBezTo>
                  <a:pt x="5536707" y="1266548"/>
                  <a:pt x="5541530" y="1254097"/>
                  <a:pt x="5548544" y="1242874"/>
                </a:cubicBezTo>
                <a:cubicBezTo>
                  <a:pt x="5567525" y="1212505"/>
                  <a:pt x="5577600" y="1204941"/>
                  <a:pt x="5601810" y="1180731"/>
                </a:cubicBezTo>
                <a:cubicBezTo>
                  <a:pt x="5613647" y="1157057"/>
                  <a:pt x="5621440" y="1130884"/>
                  <a:pt x="5637321" y="1109709"/>
                </a:cubicBezTo>
                <a:lnTo>
                  <a:pt x="5717220" y="1003177"/>
                </a:lnTo>
                <a:cubicBezTo>
                  <a:pt x="5726098" y="991340"/>
                  <a:pt x="5734769" y="979345"/>
                  <a:pt x="5743853" y="967666"/>
                </a:cubicBezTo>
                <a:cubicBezTo>
                  <a:pt x="5755486" y="952709"/>
                  <a:pt x="5769614" y="939526"/>
                  <a:pt x="5779363" y="923278"/>
                </a:cubicBezTo>
                <a:cubicBezTo>
                  <a:pt x="5824928" y="847337"/>
                  <a:pt x="5789286" y="903290"/>
                  <a:pt x="5859262" y="807868"/>
                </a:cubicBezTo>
                <a:cubicBezTo>
                  <a:pt x="5874316" y="787340"/>
                  <a:pt x="5885651" y="763725"/>
                  <a:pt x="5903651" y="745725"/>
                </a:cubicBezTo>
                <a:cubicBezTo>
                  <a:pt x="5918447" y="730929"/>
                  <a:pt x="5936432" y="718747"/>
                  <a:pt x="5948039" y="701336"/>
                </a:cubicBezTo>
                <a:cubicBezTo>
                  <a:pt x="6002687" y="619363"/>
                  <a:pt x="5932950" y="720197"/>
                  <a:pt x="5983550" y="656948"/>
                </a:cubicBezTo>
                <a:cubicBezTo>
                  <a:pt x="5990215" y="648617"/>
                  <a:pt x="5993760" y="637860"/>
                  <a:pt x="6001305" y="630315"/>
                </a:cubicBezTo>
                <a:cubicBezTo>
                  <a:pt x="6011767" y="619853"/>
                  <a:pt x="6025818" y="613580"/>
                  <a:pt x="6036816" y="603682"/>
                </a:cubicBezTo>
                <a:cubicBezTo>
                  <a:pt x="6055480" y="586884"/>
                  <a:pt x="6069189" y="564344"/>
                  <a:pt x="6090082" y="550416"/>
                </a:cubicBezTo>
                <a:cubicBezTo>
                  <a:pt x="6098960" y="544498"/>
                  <a:pt x="6108384" y="539326"/>
                  <a:pt x="6116715" y="532661"/>
                </a:cubicBezTo>
                <a:cubicBezTo>
                  <a:pt x="6123251" y="527432"/>
                  <a:pt x="6127774" y="519927"/>
                  <a:pt x="6134470" y="514905"/>
                </a:cubicBezTo>
                <a:cubicBezTo>
                  <a:pt x="6151541" y="502101"/>
                  <a:pt x="6169981" y="491232"/>
                  <a:pt x="6187736" y="479395"/>
                </a:cubicBezTo>
                <a:cubicBezTo>
                  <a:pt x="6196614" y="473476"/>
                  <a:pt x="6206037" y="468304"/>
                  <a:pt x="6214369" y="461639"/>
                </a:cubicBezTo>
                <a:cubicBezTo>
                  <a:pt x="6229165" y="449802"/>
                  <a:pt x="6243599" y="437498"/>
                  <a:pt x="6258757" y="426129"/>
                </a:cubicBezTo>
                <a:cubicBezTo>
                  <a:pt x="6267293" y="419727"/>
                  <a:pt x="6277193" y="415204"/>
                  <a:pt x="6285390" y="408373"/>
                </a:cubicBezTo>
                <a:cubicBezTo>
                  <a:pt x="6295035" y="400335"/>
                  <a:pt x="6302378" y="389777"/>
                  <a:pt x="6312023" y="381740"/>
                </a:cubicBezTo>
                <a:cubicBezTo>
                  <a:pt x="6335619" y="362077"/>
                  <a:pt x="6346538" y="362018"/>
                  <a:pt x="6374167" y="346230"/>
                </a:cubicBezTo>
                <a:cubicBezTo>
                  <a:pt x="6383431" y="340936"/>
                  <a:pt x="6391752" y="334129"/>
                  <a:pt x="6400800" y="328474"/>
                </a:cubicBezTo>
                <a:cubicBezTo>
                  <a:pt x="6417755" y="317877"/>
                  <a:pt x="6459499" y="292036"/>
                  <a:pt x="6480699" y="284086"/>
                </a:cubicBezTo>
                <a:cubicBezTo>
                  <a:pt x="6492123" y="279802"/>
                  <a:pt x="6504947" y="279901"/>
                  <a:pt x="6516210" y="275208"/>
                </a:cubicBezTo>
                <a:cubicBezTo>
                  <a:pt x="6540642" y="265028"/>
                  <a:pt x="6562121" y="248068"/>
                  <a:pt x="6587231" y="239698"/>
                </a:cubicBezTo>
                <a:cubicBezTo>
                  <a:pt x="6649690" y="218878"/>
                  <a:pt x="6572584" y="245975"/>
                  <a:pt x="6649375" y="213065"/>
                </a:cubicBezTo>
                <a:cubicBezTo>
                  <a:pt x="6657976" y="209379"/>
                  <a:pt x="6667246" y="207473"/>
                  <a:pt x="6676008" y="204187"/>
                </a:cubicBezTo>
                <a:cubicBezTo>
                  <a:pt x="6690929" y="198592"/>
                  <a:pt x="6705132" y="191011"/>
                  <a:pt x="6720396" y="186432"/>
                </a:cubicBezTo>
                <a:cubicBezTo>
                  <a:pt x="6734849" y="182096"/>
                  <a:pt x="6750055" y="180827"/>
                  <a:pt x="6764785" y="177554"/>
                </a:cubicBezTo>
                <a:cubicBezTo>
                  <a:pt x="6776695" y="174907"/>
                  <a:pt x="6788385" y="171323"/>
                  <a:pt x="6800295" y="168676"/>
                </a:cubicBezTo>
                <a:cubicBezTo>
                  <a:pt x="6815025" y="165403"/>
                  <a:pt x="6830045" y="163459"/>
                  <a:pt x="6844684" y="159799"/>
                </a:cubicBezTo>
                <a:cubicBezTo>
                  <a:pt x="6853763" y="157529"/>
                  <a:pt x="6862555" y="154207"/>
                  <a:pt x="6871317" y="150921"/>
                </a:cubicBezTo>
                <a:cubicBezTo>
                  <a:pt x="6901356" y="139656"/>
                  <a:pt x="6914115" y="132352"/>
                  <a:pt x="6942338" y="124288"/>
                </a:cubicBezTo>
                <a:cubicBezTo>
                  <a:pt x="7006138" y="106060"/>
                  <a:pt x="6949004" y="124840"/>
                  <a:pt x="7022237" y="106532"/>
                </a:cubicBezTo>
                <a:cubicBezTo>
                  <a:pt x="7031315" y="104262"/>
                  <a:pt x="7039872" y="100226"/>
                  <a:pt x="7048870" y="97655"/>
                </a:cubicBezTo>
                <a:cubicBezTo>
                  <a:pt x="7060602" y="94303"/>
                  <a:pt x="7072649" y="92129"/>
                  <a:pt x="7084381" y="88777"/>
                </a:cubicBezTo>
                <a:cubicBezTo>
                  <a:pt x="7093379" y="86206"/>
                  <a:pt x="7102016" y="82470"/>
                  <a:pt x="7111014" y="79899"/>
                </a:cubicBezTo>
                <a:cubicBezTo>
                  <a:pt x="7148894" y="69076"/>
                  <a:pt x="7149734" y="71295"/>
                  <a:pt x="7190913" y="62144"/>
                </a:cubicBezTo>
                <a:cubicBezTo>
                  <a:pt x="7202823" y="59497"/>
                  <a:pt x="7214388" y="55272"/>
                  <a:pt x="7226423" y="53266"/>
                </a:cubicBezTo>
                <a:cubicBezTo>
                  <a:pt x="7249957" y="49344"/>
                  <a:pt x="7273771" y="47348"/>
                  <a:pt x="7297445" y="44389"/>
                </a:cubicBezTo>
                <a:cubicBezTo>
                  <a:pt x="7368849" y="26537"/>
                  <a:pt x="7295920" y="43257"/>
                  <a:pt x="7403977" y="26633"/>
                </a:cubicBezTo>
                <a:cubicBezTo>
                  <a:pt x="7471174" y="16295"/>
                  <a:pt x="7424958" y="20662"/>
                  <a:pt x="7483876" y="8878"/>
                </a:cubicBezTo>
                <a:cubicBezTo>
                  <a:pt x="7501527" y="5348"/>
                  <a:pt x="7519387" y="2959"/>
                  <a:pt x="7537142" y="0"/>
                </a:cubicBezTo>
                <a:lnTo>
                  <a:pt x="7963270" y="8878"/>
                </a:lnTo>
                <a:cubicBezTo>
                  <a:pt x="7984503" y="9711"/>
                  <a:pt x="7987476" y="15329"/>
                  <a:pt x="7998781" y="266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80C7B9C-7926-6056-AF6B-6CADC3124102}"/>
              </a:ext>
            </a:extLst>
          </p:cNvPr>
          <p:cNvSpPr/>
          <p:nvPr/>
        </p:nvSpPr>
        <p:spPr>
          <a:xfrm>
            <a:off x="1274254" y="2858610"/>
            <a:ext cx="8065055" cy="3320266"/>
          </a:xfrm>
          <a:custGeom>
            <a:avLst/>
            <a:gdLst>
              <a:gd name="connsiteX0" fmla="*/ 21886 w 8065055"/>
              <a:gd name="connsiteY0" fmla="*/ 248574 h 3320266"/>
              <a:gd name="connsiteX1" fmla="*/ 13008 w 8065055"/>
              <a:gd name="connsiteY1" fmla="*/ 115409 h 3320266"/>
              <a:gd name="connsiteX2" fmla="*/ 48519 w 8065055"/>
              <a:gd name="connsiteY2" fmla="*/ 150920 h 3320266"/>
              <a:gd name="connsiteX3" fmla="*/ 101785 w 8065055"/>
              <a:gd name="connsiteY3" fmla="*/ 168675 h 3320266"/>
              <a:gd name="connsiteX4" fmla="*/ 128418 w 8065055"/>
              <a:gd name="connsiteY4" fmla="*/ 177553 h 3320266"/>
              <a:gd name="connsiteX5" fmla="*/ 510158 w 8065055"/>
              <a:gd name="connsiteY5" fmla="*/ 195308 h 3320266"/>
              <a:gd name="connsiteX6" fmla="*/ 634445 w 8065055"/>
              <a:gd name="connsiteY6" fmla="*/ 213064 h 3320266"/>
              <a:gd name="connsiteX7" fmla="*/ 661078 w 8065055"/>
              <a:gd name="connsiteY7" fmla="*/ 221941 h 3320266"/>
              <a:gd name="connsiteX8" fmla="*/ 705466 w 8065055"/>
              <a:gd name="connsiteY8" fmla="*/ 230819 h 3320266"/>
              <a:gd name="connsiteX9" fmla="*/ 758732 w 8065055"/>
              <a:gd name="connsiteY9" fmla="*/ 248574 h 3320266"/>
              <a:gd name="connsiteX10" fmla="*/ 794243 w 8065055"/>
              <a:gd name="connsiteY10" fmla="*/ 257452 h 3320266"/>
              <a:gd name="connsiteX11" fmla="*/ 820876 w 8065055"/>
              <a:gd name="connsiteY11" fmla="*/ 266330 h 3320266"/>
              <a:gd name="connsiteX12" fmla="*/ 891897 w 8065055"/>
              <a:gd name="connsiteY12" fmla="*/ 284085 h 3320266"/>
              <a:gd name="connsiteX13" fmla="*/ 936286 w 8065055"/>
              <a:gd name="connsiteY13" fmla="*/ 310718 h 3320266"/>
              <a:gd name="connsiteX14" fmla="*/ 962919 w 8065055"/>
              <a:gd name="connsiteY14" fmla="*/ 328473 h 3320266"/>
              <a:gd name="connsiteX15" fmla="*/ 1042818 w 8065055"/>
              <a:gd name="connsiteY15" fmla="*/ 372862 h 3320266"/>
              <a:gd name="connsiteX16" fmla="*/ 1104962 w 8065055"/>
              <a:gd name="connsiteY16" fmla="*/ 435006 h 3320266"/>
              <a:gd name="connsiteX17" fmla="*/ 1131595 w 8065055"/>
              <a:gd name="connsiteY17" fmla="*/ 452761 h 3320266"/>
              <a:gd name="connsiteX18" fmla="*/ 1184861 w 8065055"/>
              <a:gd name="connsiteY18" fmla="*/ 506027 h 3320266"/>
              <a:gd name="connsiteX19" fmla="*/ 1211494 w 8065055"/>
              <a:gd name="connsiteY19" fmla="*/ 532660 h 3320266"/>
              <a:gd name="connsiteX20" fmla="*/ 1238127 w 8065055"/>
              <a:gd name="connsiteY20" fmla="*/ 559293 h 3320266"/>
              <a:gd name="connsiteX21" fmla="*/ 1273637 w 8065055"/>
              <a:gd name="connsiteY21" fmla="*/ 585926 h 3320266"/>
              <a:gd name="connsiteX22" fmla="*/ 1309148 w 8065055"/>
              <a:gd name="connsiteY22" fmla="*/ 621437 h 3320266"/>
              <a:gd name="connsiteX23" fmla="*/ 1335781 w 8065055"/>
              <a:gd name="connsiteY23" fmla="*/ 648070 h 3320266"/>
              <a:gd name="connsiteX24" fmla="*/ 1362414 w 8065055"/>
              <a:gd name="connsiteY24" fmla="*/ 674703 h 3320266"/>
              <a:gd name="connsiteX25" fmla="*/ 1380169 w 8065055"/>
              <a:gd name="connsiteY25" fmla="*/ 701336 h 3320266"/>
              <a:gd name="connsiteX26" fmla="*/ 1424558 w 8065055"/>
              <a:gd name="connsiteY26" fmla="*/ 745724 h 3320266"/>
              <a:gd name="connsiteX27" fmla="*/ 1477824 w 8065055"/>
              <a:gd name="connsiteY27" fmla="*/ 798990 h 3320266"/>
              <a:gd name="connsiteX28" fmla="*/ 1504457 w 8065055"/>
              <a:gd name="connsiteY28" fmla="*/ 825623 h 3320266"/>
              <a:gd name="connsiteX29" fmla="*/ 1522212 w 8065055"/>
              <a:gd name="connsiteY29" fmla="*/ 852256 h 3320266"/>
              <a:gd name="connsiteX30" fmla="*/ 1575478 w 8065055"/>
              <a:gd name="connsiteY30" fmla="*/ 905522 h 3320266"/>
              <a:gd name="connsiteX31" fmla="*/ 1610989 w 8065055"/>
              <a:gd name="connsiteY31" fmla="*/ 949910 h 3320266"/>
              <a:gd name="connsiteX32" fmla="*/ 1637622 w 8065055"/>
              <a:gd name="connsiteY32" fmla="*/ 994299 h 3320266"/>
              <a:gd name="connsiteX33" fmla="*/ 1664255 w 8065055"/>
              <a:gd name="connsiteY33" fmla="*/ 1038687 h 3320266"/>
              <a:gd name="connsiteX34" fmla="*/ 1717521 w 8065055"/>
              <a:gd name="connsiteY34" fmla="*/ 1074198 h 3320266"/>
              <a:gd name="connsiteX35" fmla="*/ 1744154 w 8065055"/>
              <a:gd name="connsiteY35" fmla="*/ 1091953 h 3320266"/>
              <a:gd name="connsiteX36" fmla="*/ 1770787 w 8065055"/>
              <a:gd name="connsiteY36" fmla="*/ 1145219 h 3320266"/>
              <a:gd name="connsiteX37" fmla="*/ 1797420 w 8065055"/>
              <a:gd name="connsiteY37" fmla="*/ 1189607 h 3320266"/>
              <a:gd name="connsiteX38" fmla="*/ 1806297 w 8065055"/>
              <a:gd name="connsiteY38" fmla="*/ 1225118 h 3320266"/>
              <a:gd name="connsiteX39" fmla="*/ 1815175 w 8065055"/>
              <a:gd name="connsiteY39" fmla="*/ 1322773 h 3320266"/>
              <a:gd name="connsiteX40" fmla="*/ 1832930 w 8065055"/>
              <a:gd name="connsiteY40" fmla="*/ 1376039 h 3320266"/>
              <a:gd name="connsiteX41" fmla="*/ 1841808 w 8065055"/>
              <a:gd name="connsiteY41" fmla="*/ 1420427 h 3320266"/>
              <a:gd name="connsiteX42" fmla="*/ 1868441 w 8065055"/>
              <a:gd name="connsiteY42" fmla="*/ 1509204 h 3320266"/>
              <a:gd name="connsiteX43" fmla="*/ 1895074 w 8065055"/>
              <a:gd name="connsiteY43" fmla="*/ 1526959 h 3320266"/>
              <a:gd name="connsiteX44" fmla="*/ 1912829 w 8065055"/>
              <a:gd name="connsiteY44" fmla="*/ 1553592 h 3320266"/>
              <a:gd name="connsiteX45" fmla="*/ 1966096 w 8065055"/>
              <a:gd name="connsiteY45" fmla="*/ 1606858 h 3320266"/>
              <a:gd name="connsiteX46" fmla="*/ 1992729 w 8065055"/>
              <a:gd name="connsiteY46" fmla="*/ 1633491 h 3320266"/>
              <a:gd name="connsiteX47" fmla="*/ 2019362 w 8065055"/>
              <a:gd name="connsiteY47" fmla="*/ 1704512 h 3320266"/>
              <a:gd name="connsiteX48" fmla="*/ 2037117 w 8065055"/>
              <a:gd name="connsiteY48" fmla="*/ 1731145 h 3320266"/>
              <a:gd name="connsiteX49" fmla="*/ 2063750 w 8065055"/>
              <a:gd name="connsiteY49" fmla="*/ 1775534 h 3320266"/>
              <a:gd name="connsiteX50" fmla="*/ 2090383 w 8065055"/>
              <a:gd name="connsiteY50" fmla="*/ 1837677 h 3320266"/>
              <a:gd name="connsiteX51" fmla="*/ 2099261 w 8065055"/>
              <a:gd name="connsiteY51" fmla="*/ 1873188 h 3320266"/>
              <a:gd name="connsiteX52" fmla="*/ 2134771 w 8065055"/>
              <a:gd name="connsiteY52" fmla="*/ 1944209 h 3320266"/>
              <a:gd name="connsiteX53" fmla="*/ 2152527 w 8065055"/>
              <a:gd name="connsiteY53" fmla="*/ 1988598 h 3320266"/>
              <a:gd name="connsiteX54" fmla="*/ 2179160 w 8065055"/>
              <a:gd name="connsiteY54" fmla="*/ 2024108 h 3320266"/>
              <a:gd name="connsiteX55" fmla="*/ 2232426 w 8065055"/>
              <a:gd name="connsiteY55" fmla="*/ 2112885 h 3320266"/>
              <a:gd name="connsiteX56" fmla="*/ 2259059 w 8065055"/>
              <a:gd name="connsiteY56" fmla="*/ 2157273 h 3320266"/>
              <a:gd name="connsiteX57" fmla="*/ 2303447 w 8065055"/>
              <a:gd name="connsiteY57" fmla="*/ 2237173 h 3320266"/>
              <a:gd name="connsiteX58" fmla="*/ 2303447 w 8065055"/>
              <a:gd name="connsiteY58" fmla="*/ 2254928 h 3320266"/>
              <a:gd name="connsiteX59" fmla="*/ 2303447 w 8065055"/>
              <a:gd name="connsiteY59" fmla="*/ 2388093 h 3320266"/>
              <a:gd name="connsiteX60" fmla="*/ 2321202 w 8065055"/>
              <a:gd name="connsiteY60" fmla="*/ 2441359 h 3320266"/>
              <a:gd name="connsiteX61" fmla="*/ 2330080 w 8065055"/>
              <a:gd name="connsiteY61" fmla="*/ 2467992 h 3320266"/>
              <a:gd name="connsiteX62" fmla="*/ 2347835 w 8065055"/>
              <a:gd name="connsiteY62" fmla="*/ 2494625 h 3320266"/>
              <a:gd name="connsiteX63" fmla="*/ 2356713 w 8065055"/>
              <a:gd name="connsiteY63" fmla="*/ 2521258 h 3320266"/>
              <a:gd name="connsiteX64" fmla="*/ 2374468 w 8065055"/>
              <a:gd name="connsiteY64" fmla="*/ 2547891 h 3320266"/>
              <a:gd name="connsiteX65" fmla="*/ 2383346 w 8065055"/>
              <a:gd name="connsiteY65" fmla="*/ 2574524 h 3320266"/>
              <a:gd name="connsiteX66" fmla="*/ 2418857 w 8065055"/>
              <a:gd name="connsiteY66" fmla="*/ 2627790 h 3320266"/>
              <a:gd name="connsiteX67" fmla="*/ 2445490 w 8065055"/>
              <a:gd name="connsiteY67" fmla="*/ 2672178 h 3320266"/>
              <a:gd name="connsiteX68" fmla="*/ 2498756 w 8065055"/>
              <a:gd name="connsiteY68" fmla="*/ 2743200 h 3320266"/>
              <a:gd name="connsiteX69" fmla="*/ 2507633 w 8065055"/>
              <a:gd name="connsiteY69" fmla="*/ 2769833 h 3320266"/>
              <a:gd name="connsiteX70" fmla="*/ 2525389 w 8065055"/>
              <a:gd name="connsiteY70" fmla="*/ 2787588 h 3320266"/>
              <a:gd name="connsiteX71" fmla="*/ 2543144 w 8065055"/>
              <a:gd name="connsiteY71" fmla="*/ 2814221 h 3320266"/>
              <a:gd name="connsiteX72" fmla="*/ 2552022 w 8065055"/>
              <a:gd name="connsiteY72" fmla="*/ 2840854 h 3320266"/>
              <a:gd name="connsiteX73" fmla="*/ 2587532 w 8065055"/>
              <a:gd name="connsiteY73" fmla="*/ 2894120 h 3320266"/>
              <a:gd name="connsiteX74" fmla="*/ 2614165 w 8065055"/>
              <a:gd name="connsiteY74" fmla="*/ 2947386 h 3320266"/>
              <a:gd name="connsiteX75" fmla="*/ 2623043 w 8065055"/>
              <a:gd name="connsiteY75" fmla="*/ 2974019 h 3320266"/>
              <a:gd name="connsiteX76" fmla="*/ 2658554 w 8065055"/>
              <a:gd name="connsiteY76" fmla="*/ 3018407 h 3320266"/>
              <a:gd name="connsiteX77" fmla="*/ 2676309 w 8065055"/>
              <a:gd name="connsiteY77" fmla="*/ 3045040 h 3320266"/>
              <a:gd name="connsiteX78" fmla="*/ 2694064 w 8065055"/>
              <a:gd name="connsiteY78" fmla="*/ 3062796 h 3320266"/>
              <a:gd name="connsiteX79" fmla="*/ 2729575 w 8065055"/>
              <a:gd name="connsiteY79" fmla="*/ 3116062 h 3320266"/>
              <a:gd name="connsiteX80" fmla="*/ 2711820 w 8065055"/>
              <a:gd name="connsiteY80" fmla="*/ 3089429 h 3320266"/>
              <a:gd name="connsiteX81" fmla="*/ 2676309 w 8065055"/>
              <a:gd name="connsiteY81" fmla="*/ 3045040 h 3320266"/>
              <a:gd name="connsiteX82" fmla="*/ 2702942 w 8065055"/>
              <a:gd name="connsiteY82" fmla="*/ 3053918 h 3320266"/>
              <a:gd name="connsiteX83" fmla="*/ 2756208 w 8065055"/>
              <a:gd name="connsiteY83" fmla="*/ 3089429 h 3320266"/>
              <a:gd name="connsiteX84" fmla="*/ 2782841 w 8065055"/>
              <a:gd name="connsiteY84" fmla="*/ 3107184 h 3320266"/>
              <a:gd name="connsiteX85" fmla="*/ 2800596 w 8065055"/>
              <a:gd name="connsiteY85" fmla="*/ 3124940 h 3320266"/>
              <a:gd name="connsiteX86" fmla="*/ 2827229 w 8065055"/>
              <a:gd name="connsiteY86" fmla="*/ 3133817 h 3320266"/>
              <a:gd name="connsiteX87" fmla="*/ 2871618 w 8065055"/>
              <a:gd name="connsiteY87" fmla="*/ 3169328 h 3320266"/>
              <a:gd name="connsiteX88" fmla="*/ 2951517 w 8065055"/>
              <a:gd name="connsiteY88" fmla="*/ 3213716 h 3320266"/>
              <a:gd name="connsiteX89" fmla="*/ 2987028 w 8065055"/>
              <a:gd name="connsiteY89" fmla="*/ 3249227 h 3320266"/>
              <a:gd name="connsiteX90" fmla="*/ 3040294 w 8065055"/>
              <a:gd name="connsiteY90" fmla="*/ 3275860 h 3320266"/>
              <a:gd name="connsiteX91" fmla="*/ 3093560 w 8065055"/>
              <a:gd name="connsiteY91" fmla="*/ 3293615 h 3320266"/>
              <a:gd name="connsiteX92" fmla="*/ 3111315 w 8065055"/>
              <a:gd name="connsiteY92" fmla="*/ 3311371 h 3320266"/>
              <a:gd name="connsiteX93" fmla="*/ 3342134 w 8065055"/>
              <a:gd name="connsiteY93" fmla="*/ 3311371 h 3320266"/>
              <a:gd name="connsiteX94" fmla="*/ 3404278 w 8065055"/>
              <a:gd name="connsiteY94" fmla="*/ 3293615 h 3320266"/>
              <a:gd name="connsiteX95" fmla="*/ 3537443 w 8065055"/>
              <a:gd name="connsiteY95" fmla="*/ 3275860 h 3320266"/>
              <a:gd name="connsiteX96" fmla="*/ 3617342 w 8065055"/>
              <a:gd name="connsiteY96" fmla="*/ 3249227 h 3320266"/>
              <a:gd name="connsiteX97" fmla="*/ 3643975 w 8065055"/>
              <a:gd name="connsiteY97" fmla="*/ 3240349 h 3320266"/>
              <a:gd name="connsiteX98" fmla="*/ 3670608 w 8065055"/>
              <a:gd name="connsiteY98" fmla="*/ 3231472 h 3320266"/>
              <a:gd name="connsiteX99" fmla="*/ 3697241 w 8065055"/>
              <a:gd name="connsiteY99" fmla="*/ 3195961 h 3320266"/>
              <a:gd name="connsiteX100" fmla="*/ 3768263 w 8065055"/>
              <a:gd name="connsiteY100" fmla="*/ 3151573 h 3320266"/>
              <a:gd name="connsiteX101" fmla="*/ 3794896 w 8065055"/>
              <a:gd name="connsiteY101" fmla="*/ 3133817 h 3320266"/>
              <a:gd name="connsiteX102" fmla="*/ 3857039 w 8065055"/>
              <a:gd name="connsiteY102" fmla="*/ 2965141 h 3320266"/>
              <a:gd name="connsiteX103" fmla="*/ 3919183 w 8065055"/>
              <a:gd name="connsiteY103" fmla="*/ 2929631 h 3320266"/>
              <a:gd name="connsiteX104" fmla="*/ 4025715 w 8065055"/>
              <a:gd name="connsiteY104" fmla="*/ 2858609 h 3320266"/>
              <a:gd name="connsiteX105" fmla="*/ 4078981 w 8065055"/>
              <a:gd name="connsiteY105" fmla="*/ 2831976 h 3320266"/>
              <a:gd name="connsiteX106" fmla="*/ 4105614 w 8065055"/>
              <a:gd name="connsiteY106" fmla="*/ 2814221 h 3320266"/>
              <a:gd name="connsiteX107" fmla="*/ 4141125 w 8065055"/>
              <a:gd name="connsiteY107" fmla="*/ 2796466 h 3320266"/>
              <a:gd name="connsiteX108" fmla="*/ 4185513 w 8065055"/>
              <a:gd name="connsiteY108" fmla="*/ 2769833 h 3320266"/>
              <a:gd name="connsiteX109" fmla="*/ 4221024 w 8065055"/>
              <a:gd name="connsiteY109" fmla="*/ 2752077 h 3320266"/>
              <a:gd name="connsiteX110" fmla="*/ 4247657 w 8065055"/>
              <a:gd name="connsiteY110" fmla="*/ 2734322 h 3320266"/>
              <a:gd name="connsiteX111" fmla="*/ 4300923 w 8065055"/>
              <a:gd name="connsiteY111" fmla="*/ 2681056 h 3320266"/>
              <a:gd name="connsiteX112" fmla="*/ 4336433 w 8065055"/>
              <a:gd name="connsiteY112" fmla="*/ 2663301 h 3320266"/>
              <a:gd name="connsiteX113" fmla="*/ 4363066 w 8065055"/>
              <a:gd name="connsiteY113" fmla="*/ 2636668 h 3320266"/>
              <a:gd name="connsiteX114" fmla="*/ 4434088 w 8065055"/>
              <a:gd name="connsiteY114" fmla="*/ 2574524 h 3320266"/>
              <a:gd name="connsiteX115" fmla="*/ 4451843 w 8065055"/>
              <a:gd name="connsiteY115" fmla="*/ 2547891 h 3320266"/>
              <a:gd name="connsiteX116" fmla="*/ 4487354 w 8065055"/>
              <a:gd name="connsiteY116" fmla="*/ 2521258 h 3320266"/>
              <a:gd name="connsiteX117" fmla="*/ 4540620 w 8065055"/>
              <a:gd name="connsiteY117" fmla="*/ 2467992 h 3320266"/>
              <a:gd name="connsiteX118" fmla="*/ 4567253 w 8065055"/>
              <a:gd name="connsiteY118" fmla="*/ 2441359 h 3320266"/>
              <a:gd name="connsiteX119" fmla="*/ 4638274 w 8065055"/>
              <a:gd name="connsiteY119" fmla="*/ 2379215 h 3320266"/>
              <a:gd name="connsiteX120" fmla="*/ 4682663 w 8065055"/>
              <a:gd name="connsiteY120" fmla="*/ 2334827 h 3320266"/>
              <a:gd name="connsiteX121" fmla="*/ 4718173 w 8065055"/>
              <a:gd name="connsiteY121" fmla="*/ 2308194 h 3320266"/>
              <a:gd name="connsiteX122" fmla="*/ 4762562 w 8065055"/>
              <a:gd name="connsiteY122" fmla="*/ 2272683 h 3320266"/>
              <a:gd name="connsiteX123" fmla="*/ 4833583 w 8065055"/>
              <a:gd name="connsiteY123" fmla="*/ 2192784 h 3320266"/>
              <a:gd name="connsiteX124" fmla="*/ 4869094 w 8065055"/>
              <a:gd name="connsiteY124" fmla="*/ 2157273 h 3320266"/>
              <a:gd name="connsiteX125" fmla="*/ 4904604 w 8065055"/>
              <a:gd name="connsiteY125" fmla="*/ 2130640 h 3320266"/>
              <a:gd name="connsiteX126" fmla="*/ 4922360 w 8065055"/>
              <a:gd name="connsiteY126" fmla="*/ 2104007 h 3320266"/>
              <a:gd name="connsiteX127" fmla="*/ 4948993 w 8065055"/>
              <a:gd name="connsiteY127" fmla="*/ 2068497 h 3320266"/>
              <a:gd name="connsiteX128" fmla="*/ 4975626 w 8065055"/>
              <a:gd name="connsiteY128" fmla="*/ 2041864 h 3320266"/>
              <a:gd name="connsiteX129" fmla="*/ 4993381 w 8065055"/>
              <a:gd name="connsiteY129" fmla="*/ 2015231 h 3320266"/>
              <a:gd name="connsiteX130" fmla="*/ 5011136 w 8065055"/>
              <a:gd name="connsiteY130" fmla="*/ 1997475 h 3320266"/>
              <a:gd name="connsiteX131" fmla="*/ 5028892 w 8065055"/>
              <a:gd name="connsiteY131" fmla="*/ 1970842 h 3320266"/>
              <a:gd name="connsiteX132" fmla="*/ 5055525 w 8065055"/>
              <a:gd name="connsiteY132" fmla="*/ 1935332 h 3320266"/>
              <a:gd name="connsiteX133" fmla="*/ 5073280 w 8065055"/>
              <a:gd name="connsiteY133" fmla="*/ 1917576 h 3320266"/>
              <a:gd name="connsiteX134" fmla="*/ 5091035 w 8065055"/>
              <a:gd name="connsiteY134" fmla="*/ 1890943 h 3320266"/>
              <a:gd name="connsiteX135" fmla="*/ 5108791 w 8065055"/>
              <a:gd name="connsiteY135" fmla="*/ 1873188 h 3320266"/>
              <a:gd name="connsiteX136" fmla="*/ 5144301 w 8065055"/>
              <a:gd name="connsiteY136" fmla="*/ 1819922 h 3320266"/>
              <a:gd name="connsiteX137" fmla="*/ 5179812 w 8065055"/>
              <a:gd name="connsiteY137" fmla="*/ 1784411 h 3320266"/>
              <a:gd name="connsiteX138" fmla="*/ 5224200 w 8065055"/>
              <a:gd name="connsiteY138" fmla="*/ 1740023 h 3320266"/>
              <a:gd name="connsiteX139" fmla="*/ 5259711 w 8065055"/>
              <a:gd name="connsiteY139" fmla="*/ 1669002 h 3320266"/>
              <a:gd name="connsiteX140" fmla="*/ 5268589 w 8065055"/>
              <a:gd name="connsiteY140" fmla="*/ 1615736 h 3320266"/>
              <a:gd name="connsiteX141" fmla="*/ 5277466 w 8065055"/>
              <a:gd name="connsiteY141" fmla="*/ 1589103 h 3320266"/>
              <a:gd name="connsiteX142" fmla="*/ 5295222 w 8065055"/>
              <a:gd name="connsiteY142" fmla="*/ 1482571 h 3320266"/>
              <a:gd name="connsiteX143" fmla="*/ 5312977 w 8065055"/>
              <a:gd name="connsiteY143" fmla="*/ 1429305 h 3320266"/>
              <a:gd name="connsiteX144" fmla="*/ 5321855 w 8065055"/>
              <a:gd name="connsiteY144" fmla="*/ 1402672 h 3320266"/>
              <a:gd name="connsiteX145" fmla="*/ 5339610 w 8065055"/>
              <a:gd name="connsiteY145" fmla="*/ 1367161 h 3320266"/>
              <a:gd name="connsiteX146" fmla="*/ 5348488 w 8065055"/>
              <a:gd name="connsiteY146" fmla="*/ 1340528 h 3320266"/>
              <a:gd name="connsiteX147" fmla="*/ 5375121 w 8065055"/>
              <a:gd name="connsiteY147" fmla="*/ 1313895 h 3320266"/>
              <a:gd name="connsiteX148" fmla="*/ 5383998 w 8065055"/>
              <a:gd name="connsiteY148" fmla="*/ 1287262 h 3320266"/>
              <a:gd name="connsiteX149" fmla="*/ 5437264 w 8065055"/>
              <a:gd name="connsiteY149" fmla="*/ 1189607 h 3320266"/>
              <a:gd name="connsiteX150" fmla="*/ 5455020 w 8065055"/>
              <a:gd name="connsiteY150" fmla="*/ 1154097 h 3320266"/>
              <a:gd name="connsiteX151" fmla="*/ 5472775 w 8065055"/>
              <a:gd name="connsiteY151" fmla="*/ 1127464 h 3320266"/>
              <a:gd name="connsiteX152" fmla="*/ 5490530 w 8065055"/>
              <a:gd name="connsiteY152" fmla="*/ 1083075 h 3320266"/>
              <a:gd name="connsiteX153" fmla="*/ 5508286 w 8065055"/>
              <a:gd name="connsiteY153" fmla="*/ 1065320 h 3320266"/>
              <a:gd name="connsiteX154" fmla="*/ 5526041 w 8065055"/>
              <a:gd name="connsiteY154" fmla="*/ 1038687 h 3320266"/>
              <a:gd name="connsiteX155" fmla="*/ 5561552 w 8065055"/>
              <a:gd name="connsiteY155" fmla="*/ 985421 h 3320266"/>
              <a:gd name="connsiteX156" fmla="*/ 5614818 w 8065055"/>
              <a:gd name="connsiteY156" fmla="*/ 896644 h 3320266"/>
              <a:gd name="connsiteX157" fmla="*/ 5641451 w 8065055"/>
              <a:gd name="connsiteY157" fmla="*/ 870011 h 3320266"/>
              <a:gd name="connsiteX158" fmla="*/ 5659206 w 8065055"/>
              <a:gd name="connsiteY158" fmla="*/ 843378 h 3320266"/>
              <a:gd name="connsiteX159" fmla="*/ 5730228 w 8065055"/>
              <a:gd name="connsiteY159" fmla="*/ 763479 h 3320266"/>
              <a:gd name="connsiteX160" fmla="*/ 5783494 w 8065055"/>
              <a:gd name="connsiteY160" fmla="*/ 683580 h 3320266"/>
              <a:gd name="connsiteX161" fmla="*/ 5801249 w 8065055"/>
              <a:gd name="connsiteY161" fmla="*/ 656947 h 3320266"/>
              <a:gd name="connsiteX162" fmla="*/ 5863393 w 8065055"/>
              <a:gd name="connsiteY162" fmla="*/ 621437 h 3320266"/>
              <a:gd name="connsiteX163" fmla="*/ 5916659 w 8065055"/>
              <a:gd name="connsiteY163" fmla="*/ 585926 h 3320266"/>
              <a:gd name="connsiteX164" fmla="*/ 5969925 w 8065055"/>
              <a:gd name="connsiteY164" fmla="*/ 559293 h 3320266"/>
              <a:gd name="connsiteX165" fmla="*/ 5987680 w 8065055"/>
              <a:gd name="connsiteY165" fmla="*/ 532660 h 3320266"/>
              <a:gd name="connsiteX166" fmla="*/ 6085334 w 8065055"/>
              <a:gd name="connsiteY166" fmla="*/ 479394 h 3320266"/>
              <a:gd name="connsiteX167" fmla="*/ 6103090 w 8065055"/>
              <a:gd name="connsiteY167" fmla="*/ 461639 h 3320266"/>
              <a:gd name="connsiteX168" fmla="*/ 6129723 w 8065055"/>
              <a:gd name="connsiteY168" fmla="*/ 452761 h 3320266"/>
              <a:gd name="connsiteX169" fmla="*/ 6191866 w 8065055"/>
              <a:gd name="connsiteY169" fmla="*/ 417250 h 3320266"/>
              <a:gd name="connsiteX170" fmla="*/ 6227377 w 8065055"/>
              <a:gd name="connsiteY170" fmla="*/ 408373 h 3320266"/>
              <a:gd name="connsiteX171" fmla="*/ 6254010 w 8065055"/>
              <a:gd name="connsiteY171" fmla="*/ 390617 h 3320266"/>
              <a:gd name="connsiteX172" fmla="*/ 6280643 w 8065055"/>
              <a:gd name="connsiteY172" fmla="*/ 381740 h 3320266"/>
              <a:gd name="connsiteX173" fmla="*/ 6333909 w 8065055"/>
              <a:gd name="connsiteY173" fmla="*/ 355107 h 3320266"/>
              <a:gd name="connsiteX174" fmla="*/ 6360542 w 8065055"/>
              <a:gd name="connsiteY174" fmla="*/ 337351 h 3320266"/>
              <a:gd name="connsiteX175" fmla="*/ 6413808 w 8065055"/>
              <a:gd name="connsiteY175" fmla="*/ 319596 h 3320266"/>
              <a:gd name="connsiteX176" fmla="*/ 6493707 w 8065055"/>
              <a:gd name="connsiteY176" fmla="*/ 284085 h 3320266"/>
              <a:gd name="connsiteX177" fmla="*/ 6520340 w 8065055"/>
              <a:gd name="connsiteY177" fmla="*/ 275207 h 3320266"/>
              <a:gd name="connsiteX178" fmla="*/ 6591362 w 8065055"/>
              <a:gd name="connsiteY178" fmla="*/ 239697 h 3320266"/>
              <a:gd name="connsiteX179" fmla="*/ 6609117 w 8065055"/>
              <a:gd name="connsiteY179" fmla="*/ 221941 h 3320266"/>
              <a:gd name="connsiteX180" fmla="*/ 6635750 w 8065055"/>
              <a:gd name="connsiteY180" fmla="*/ 204186 h 3320266"/>
              <a:gd name="connsiteX181" fmla="*/ 6617995 w 8065055"/>
              <a:gd name="connsiteY181" fmla="*/ 177553 h 3320266"/>
              <a:gd name="connsiteX182" fmla="*/ 6697894 w 8065055"/>
              <a:gd name="connsiteY182" fmla="*/ 150920 h 3320266"/>
              <a:gd name="connsiteX183" fmla="*/ 6751160 w 8065055"/>
              <a:gd name="connsiteY183" fmla="*/ 133165 h 3320266"/>
              <a:gd name="connsiteX184" fmla="*/ 6795548 w 8065055"/>
              <a:gd name="connsiteY184" fmla="*/ 124287 h 3320266"/>
              <a:gd name="connsiteX185" fmla="*/ 6831059 w 8065055"/>
              <a:gd name="connsiteY185" fmla="*/ 115409 h 3320266"/>
              <a:gd name="connsiteX186" fmla="*/ 7141777 w 8065055"/>
              <a:gd name="connsiteY186" fmla="*/ 106532 h 3320266"/>
              <a:gd name="connsiteX187" fmla="*/ 7266064 w 8065055"/>
              <a:gd name="connsiteY187" fmla="*/ 71021 h 3320266"/>
              <a:gd name="connsiteX188" fmla="*/ 7301575 w 8065055"/>
              <a:gd name="connsiteY188" fmla="*/ 62143 h 3320266"/>
              <a:gd name="connsiteX189" fmla="*/ 7337086 w 8065055"/>
              <a:gd name="connsiteY189" fmla="*/ 53266 h 3320266"/>
              <a:gd name="connsiteX190" fmla="*/ 7390352 w 8065055"/>
              <a:gd name="connsiteY190" fmla="*/ 35510 h 3320266"/>
              <a:gd name="connsiteX191" fmla="*/ 7550150 w 8065055"/>
              <a:gd name="connsiteY191" fmla="*/ 26633 h 3320266"/>
              <a:gd name="connsiteX192" fmla="*/ 7772092 w 8065055"/>
              <a:gd name="connsiteY192" fmla="*/ 35510 h 3320266"/>
              <a:gd name="connsiteX193" fmla="*/ 7825358 w 8065055"/>
              <a:gd name="connsiteY193" fmla="*/ 44388 h 3320266"/>
              <a:gd name="connsiteX194" fmla="*/ 7905257 w 8065055"/>
              <a:gd name="connsiteY194" fmla="*/ 26633 h 3320266"/>
              <a:gd name="connsiteX195" fmla="*/ 7994033 w 8065055"/>
              <a:gd name="connsiteY195" fmla="*/ 17755 h 3320266"/>
              <a:gd name="connsiteX196" fmla="*/ 8065055 w 8065055"/>
              <a:gd name="connsiteY196" fmla="*/ 0 h 3320266"/>
              <a:gd name="connsiteX197" fmla="*/ 8056177 w 8065055"/>
              <a:gd name="connsiteY197" fmla="*/ 26633 h 3320266"/>
              <a:gd name="connsiteX198" fmla="*/ 8029544 w 8065055"/>
              <a:gd name="connsiteY198" fmla="*/ 79899 h 3320266"/>
              <a:gd name="connsiteX199" fmla="*/ 8020666 w 8065055"/>
              <a:gd name="connsiteY199" fmla="*/ 204186 h 3320266"/>
              <a:gd name="connsiteX200" fmla="*/ 7967400 w 8065055"/>
              <a:gd name="connsiteY200" fmla="*/ 204186 h 3320266"/>
              <a:gd name="connsiteX201" fmla="*/ 7976278 w 8065055"/>
              <a:gd name="connsiteY201" fmla="*/ 204186 h 332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8065055" h="3320266">
                <a:moveTo>
                  <a:pt x="21886" y="248574"/>
                </a:moveTo>
                <a:cubicBezTo>
                  <a:pt x="15039" y="224610"/>
                  <a:pt x="-17882" y="140121"/>
                  <a:pt x="13008" y="115409"/>
                </a:cubicBezTo>
                <a:cubicBezTo>
                  <a:pt x="26080" y="104952"/>
                  <a:pt x="32638" y="145626"/>
                  <a:pt x="48519" y="150920"/>
                </a:cubicBezTo>
                <a:lnTo>
                  <a:pt x="101785" y="168675"/>
                </a:lnTo>
                <a:cubicBezTo>
                  <a:pt x="110663" y="171634"/>
                  <a:pt x="119107" y="176622"/>
                  <a:pt x="128418" y="177553"/>
                </a:cubicBezTo>
                <a:cubicBezTo>
                  <a:pt x="314409" y="196153"/>
                  <a:pt x="187469" y="185530"/>
                  <a:pt x="510158" y="195308"/>
                </a:cubicBezTo>
                <a:cubicBezTo>
                  <a:pt x="597698" y="217194"/>
                  <a:pt x="477031" y="188847"/>
                  <a:pt x="634445" y="213064"/>
                </a:cubicBezTo>
                <a:cubicBezTo>
                  <a:pt x="643694" y="214487"/>
                  <a:pt x="652000" y="219671"/>
                  <a:pt x="661078" y="221941"/>
                </a:cubicBezTo>
                <a:cubicBezTo>
                  <a:pt x="675717" y="225601"/>
                  <a:pt x="690909" y="226849"/>
                  <a:pt x="705466" y="230819"/>
                </a:cubicBezTo>
                <a:cubicBezTo>
                  <a:pt x="723522" y="235743"/>
                  <a:pt x="740575" y="244035"/>
                  <a:pt x="758732" y="248574"/>
                </a:cubicBezTo>
                <a:cubicBezTo>
                  <a:pt x="770569" y="251533"/>
                  <a:pt x="782511" y="254100"/>
                  <a:pt x="794243" y="257452"/>
                </a:cubicBezTo>
                <a:cubicBezTo>
                  <a:pt x="803241" y="260023"/>
                  <a:pt x="811797" y="264060"/>
                  <a:pt x="820876" y="266330"/>
                </a:cubicBezTo>
                <a:cubicBezTo>
                  <a:pt x="841142" y="271396"/>
                  <a:pt x="871600" y="273937"/>
                  <a:pt x="891897" y="284085"/>
                </a:cubicBezTo>
                <a:cubicBezTo>
                  <a:pt x="907331" y="291802"/>
                  <a:pt x="921653" y="301573"/>
                  <a:pt x="936286" y="310718"/>
                </a:cubicBezTo>
                <a:cubicBezTo>
                  <a:pt x="945334" y="316373"/>
                  <a:pt x="953376" y="323701"/>
                  <a:pt x="962919" y="328473"/>
                </a:cubicBezTo>
                <a:cubicBezTo>
                  <a:pt x="1007572" y="350800"/>
                  <a:pt x="986837" y="316881"/>
                  <a:pt x="1042818" y="372862"/>
                </a:cubicBezTo>
                <a:cubicBezTo>
                  <a:pt x="1063533" y="393577"/>
                  <a:pt x="1080587" y="418756"/>
                  <a:pt x="1104962" y="435006"/>
                </a:cubicBezTo>
                <a:cubicBezTo>
                  <a:pt x="1113840" y="440924"/>
                  <a:pt x="1123620" y="445673"/>
                  <a:pt x="1131595" y="452761"/>
                </a:cubicBezTo>
                <a:cubicBezTo>
                  <a:pt x="1150362" y="469443"/>
                  <a:pt x="1167106" y="488272"/>
                  <a:pt x="1184861" y="506027"/>
                </a:cubicBezTo>
                <a:lnTo>
                  <a:pt x="1211494" y="532660"/>
                </a:lnTo>
                <a:cubicBezTo>
                  <a:pt x="1220372" y="541538"/>
                  <a:pt x="1228083" y="551760"/>
                  <a:pt x="1238127" y="559293"/>
                </a:cubicBezTo>
                <a:cubicBezTo>
                  <a:pt x="1249964" y="568171"/>
                  <a:pt x="1262502" y="576183"/>
                  <a:pt x="1273637" y="585926"/>
                </a:cubicBezTo>
                <a:cubicBezTo>
                  <a:pt x="1286235" y="596949"/>
                  <a:pt x="1297311" y="609600"/>
                  <a:pt x="1309148" y="621437"/>
                </a:cubicBezTo>
                <a:lnTo>
                  <a:pt x="1335781" y="648070"/>
                </a:lnTo>
                <a:cubicBezTo>
                  <a:pt x="1344659" y="656948"/>
                  <a:pt x="1355450" y="664257"/>
                  <a:pt x="1362414" y="674703"/>
                </a:cubicBezTo>
                <a:cubicBezTo>
                  <a:pt x="1368332" y="683581"/>
                  <a:pt x="1373143" y="693306"/>
                  <a:pt x="1380169" y="701336"/>
                </a:cubicBezTo>
                <a:cubicBezTo>
                  <a:pt x="1393948" y="717084"/>
                  <a:pt x="1409762" y="730928"/>
                  <a:pt x="1424558" y="745724"/>
                </a:cubicBezTo>
                <a:lnTo>
                  <a:pt x="1477824" y="798990"/>
                </a:lnTo>
                <a:cubicBezTo>
                  <a:pt x="1486702" y="807868"/>
                  <a:pt x="1497493" y="815177"/>
                  <a:pt x="1504457" y="825623"/>
                </a:cubicBezTo>
                <a:cubicBezTo>
                  <a:pt x="1510375" y="834501"/>
                  <a:pt x="1515124" y="844281"/>
                  <a:pt x="1522212" y="852256"/>
                </a:cubicBezTo>
                <a:cubicBezTo>
                  <a:pt x="1538894" y="871023"/>
                  <a:pt x="1561550" y="884629"/>
                  <a:pt x="1575478" y="905522"/>
                </a:cubicBezTo>
                <a:cubicBezTo>
                  <a:pt x="1597876" y="939119"/>
                  <a:pt x="1585688" y="924611"/>
                  <a:pt x="1610989" y="949910"/>
                </a:cubicBezTo>
                <a:cubicBezTo>
                  <a:pt x="1636135" y="1025355"/>
                  <a:pt x="1601064" y="933368"/>
                  <a:pt x="1637622" y="994299"/>
                </a:cubicBezTo>
                <a:cubicBezTo>
                  <a:pt x="1655431" y="1023982"/>
                  <a:pt x="1634260" y="1018690"/>
                  <a:pt x="1664255" y="1038687"/>
                </a:cubicBezTo>
                <a:lnTo>
                  <a:pt x="1717521" y="1074198"/>
                </a:lnTo>
                <a:lnTo>
                  <a:pt x="1744154" y="1091953"/>
                </a:lnTo>
                <a:cubicBezTo>
                  <a:pt x="1766466" y="1158895"/>
                  <a:pt x="1736368" y="1076381"/>
                  <a:pt x="1770787" y="1145219"/>
                </a:cubicBezTo>
                <a:cubicBezTo>
                  <a:pt x="1793836" y="1191318"/>
                  <a:pt x="1762738" y="1154927"/>
                  <a:pt x="1797420" y="1189607"/>
                </a:cubicBezTo>
                <a:cubicBezTo>
                  <a:pt x="1800379" y="1201444"/>
                  <a:pt x="1804684" y="1213024"/>
                  <a:pt x="1806297" y="1225118"/>
                </a:cubicBezTo>
                <a:cubicBezTo>
                  <a:pt x="1810617" y="1257517"/>
                  <a:pt x="1809495" y="1290584"/>
                  <a:pt x="1815175" y="1322773"/>
                </a:cubicBezTo>
                <a:cubicBezTo>
                  <a:pt x="1818428" y="1341204"/>
                  <a:pt x="1829259" y="1357687"/>
                  <a:pt x="1832930" y="1376039"/>
                </a:cubicBezTo>
                <a:cubicBezTo>
                  <a:pt x="1835889" y="1390835"/>
                  <a:pt x="1838535" y="1405697"/>
                  <a:pt x="1841808" y="1420427"/>
                </a:cubicBezTo>
                <a:cubicBezTo>
                  <a:pt x="1844898" y="1434332"/>
                  <a:pt x="1862669" y="1505356"/>
                  <a:pt x="1868441" y="1509204"/>
                </a:cubicBezTo>
                <a:lnTo>
                  <a:pt x="1895074" y="1526959"/>
                </a:lnTo>
                <a:cubicBezTo>
                  <a:pt x="1900992" y="1535837"/>
                  <a:pt x="1905885" y="1545491"/>
                  <a:pt x="1912829" y="1553592"/>
                </a:cubicBezTo>
                <a:cubicBezTo>
                  <a:pt x="1912847" y="1553613"/>
                  <a:pt x="1957209" y="1597971"/>
                  <a:pt x="1966096" y="1606858"/>
                </a:cubicBezTo>
                <a:lnTo>
                  <a:pt x="1992729" y="1633491"/>
                </a:lnTo>
                <a:cubicBezTo>
                  <a:pt x="2000414" y="1656547"/>
                  <a:pt x="2008742" y="1683272"/>
                  <a:pt x="2019362" y="1704512"/>
                </a:cubicBezTo>
                <a:cubicBezTo>
                  <a:pt x="2024134" y="1714055"/>
                  <a:pt x="2031462" y="1722097"/>
                  <a:pt x="2037117" y="1731145"/>
                </a:cubicBezTo>
                <a:cubicBezTo>
                  <a:pt x="2046262" y="1745778"/>
                  <a:pt x="2054872" y="1760738"/>
                  <a:pt x="2063750" y="1775534"/>
                </a:cubicBezTo>
                <a:cubicBezTo>
                  <a:pt x="2089239" y="1877484"/>
                  <a:pt x="2053597" y="1751843"/>
                  <a:pt x="2090383" y="1837677"/>
                </a:cubicBezTo>
                <a:cubicBezTo>
                  <a:pt x="2095189" y="1848892"/>
                  <a:pt x="2094568" y="1861925"/>
                  <a:pt x="2099261" y="1873188"/>
                </a:cubicBezTo>
                <a:cubicBezTo>
                  <a:pt x="2109441" y="1897620"/>
                  <a:pt x="2124941" y="1919634"/>
                  <a:pt x="2134771" y="1944209"/>
                </a:cubicBezTo>
                <a:cubicBezTo>
                  <a:pt x="2140690" y="1959005"/>
                  <a:pt x="2144788" y="1974667"/>
                  <a:pt x="2152527" y="1988598"/>
                </a:cubicBezTo>
                <a:cubicBezTo>
                  <a:pt x="2159713" y="2001532"/>
                  <a:pt x="2171159" y="2011662"/>
                  <a:pt x="2179160" y="2024108"/>
                </a:cubicBezTo>
                <a:cubicBezTo>
                  <a:pt x="2197822" y="2053137"/>
                  <a:pt x="2214671" y="2083293"/>
                  <a:pt x="2232426" y="2112885"/>
                </a:cubicBezTo>
                <a:cubicBezTo>
                  <a:pt x="2241304" y="2127681"/>
                  <a:pt x="2251343" y="2141840"/>
                  <a:pt x="2259059" y="2157273"/>
                </a:cubicBezTo>
                <a:cubicBezTo>
                  <a:pt x="2275981" y="2191118"/>
                  <a:pt x="2281153" y="2203732"/>
                  <a:pt x="2303447" y="2237173"/>
                </a:cubicBezTo>
                <a:cubicBezTo>
                  <a:pt x="2329874" y="2276813"/>
                  <a:pt x="2347156" y="2284067"/>
                  <a:pt x="2303447" y="2254928"/>
                </a:cubicBezTo>
                <a:cubicBezTo>
                  <a:pt x="2280995" y="2187574"/>
                  <a:pt x="2275257" y="2162576"/>
                  <a:pt x="2303447" y="2388093"/>
                </a:cubicBezTo>
                <a:cubicBezTo>
                  <a:pt x="2305768" y="2406664"/>
                  <a:pt x="2315284" y="2423604"/>
                  <a:pt x="2321202" y="2441359"/>
                </a:cubicBezTo>
                <a:cubicBezTo>
                  <a:pt x="2324161" y="2450237"/>
                  <a:pt x="2324889" y="2460206"/>
                  <a:pt x="2330080" y="2467992"/>
                </a:cubicBezTo>
                <a:cubicBezTo>
                  <a:pt x="2335998" y="2476870"/>
                  <a:pt x="2343063" y="2485082"/>
                  <a:pt x="2347835" y="2494625"/>
                </a:cubicBezTo>
                <a:cubicBezTo>
                  <a:pt x="2352020" y="2502995"/>
                  <a:pt x="2352528" y="2512888"/>
                  <a:pt x="2356713" y="2521258"/>
                </a:cubicBezTo>
                <a:cubicBezTo>
                  <a:pt x="2361485" y="2530801"/>
                  <a:pt x="2369696" y="2538348"/>
                  <a:pt x="2374468" y="2547891"/>
                </a:cubicBezTo>
                <a:cubicBezTo>
                  <a:pt x="2378653" y="2556261"/>
                  <a:pt x="2378801" y="2566344"/>
                  <a:pt x="2383346" y="2574524"/>
                </a:cubicBezTo>
                <a:cubicBezTo>
                  <a:pt x="2393709" y="2593178"/>
                  <a:pt x="2418857" y="2627790"/>
                  <a:pt x="2418857" y="2627790"/>
                </a:cubicBezTo>
                <a:cubicBezTo>
                  <a:pt x="2435831" y="2678715"/>
                  <a:pt x="2416242" y="2633181"/>
                  <a:pt x="2445490" y="2672178"/>
                </a:cubicBezTo>
                <a:cubicBezTo>
                  <a:pt x="2505724" y="2752490"/>
                  <a:pt x="2458034" y="2702478"/>
                  <a:pt x="2498756" y="2743200"/>
                </a:cubicBezTo>
                <a:cubicBezTo>
                  <a:pt x="2501715" y="2752078"/>
                  <a:pt x="2502818" y="2761809"/>
                  <a:pt x="2507633" y="2769833"/>
                </a:cubicBezTo>
                <a:cubicBezTo>
                  <a:pt x="2511939" y="2777010"/>
                  <a:pt x="2520160" y="2781052"/>
                  <a:pt x="2525389" y="2787588"/>
                </a:cubicBezTo>
                <a:cubicBezTo>
                  <a:pt x="2532054" y="2795919"/>
                  <a:pt x="2538372" y="2804678"/>
                  <a:pt x="2543144" y="2814221"/>
                </a:cubicBezTo>
                <a:cubicBezTo>
                  <a:pt x="2547329" y="2822591"/>
                  <a:pt x="2547477" y="2832674"/>
                  <a:pt x="2552022" y="2840854"/>
                </a:cubicBezTo>
                <a:cubicBezTo>
                  <a:pt x="2562385" y="2859508"/>
                  <a:pt x="2580784" y="2873876"/>
                  <a:pt x="2587532" y="2894120"/>
                </a:cubicBezTo>
                <a:cubicBezTo>
                  <a:pt x="2609847" y="2961063"/>
                  <a:pt x="2579746" y="2878547"/>
                  <a:pt x="2614165" y="2947386"/>
                </a:cubicBezTo>
                <a:cubicBezTo>
                  <a:pt x="2618350" y="2955756"/>
                  <a:pt x="2618858" y="2965649"/>
                  <a:pt x="2623043" y="2974019"/>
                </a:cubicBezTo>
                <a:cubicBezTo>
                  <a:pt x="2641262" y="3010457"/>
                  <a:pt x="2636531" y="2990879"/>
                  <a:pt x="2658554" y="3018407"/>
                </a:cubicBezTo>
                <a:cubicBezTo>
                  <a:pt x="2665219" y="3026738"/>
                  <a:pt x="2669644" y="3036708"/>
                  <a:pt x="2676309" y="3045040"/>
                </a:cubicBezTo>
                <a:cubicBezTo>
                  <a:pt x="2681538" y="3051576"/>
                  <a:pt x="2689042" y="3056100"/>
                  <a:pt x="2694064" y="3062796"/>
                </a:cubicBezTo>
                <a:cubicBezTo>
                  <a:pt x="2706868" y="3079868"/>
                  <a:pt x="2717738" y="3098307"/>
                  <a:pt x="2729575" y="3116062"/>
                </a:cubicBezTo>
                <a:cubicBezTo>
                  <a:pt x="2735494" y="3124940"/>
                  <a:pt x="2719365" y="3096974"/>
                  <a:pt x="2711820" y="3089429"/>
                </a:cubicBezTo>
                <a:cubicBezTo>
                  <a:pt x="2707019" y="3084628"/>
                  <a:pt x="2672576" y="3052506"/>
                  <a:pt x="2676309" y="3045040"/>
                </a:cubicBezTo>
                <a:cubicBezTo>
                  <a:pt x="2680494" y="3036670"/>
                  <a:pt x="2694762" y="3049373"/>
                  <a:pt x="2702942" y="3053918"/>
                </a:cubicBezTo>
                <a:cubicBezTo>
                  <a:pt x="2721596" y="3064281"/>
                  <a:pt x="2738453" y="3077592"/>
                  <a:pt x="2756208" y="3089429"/>
                </a:cubicBezTo>
                <a:cubicBezTo>
                  <a:pt x="2765086" y="3095347"/>
                  <a:pt x="2775297" y="3099639"/>
                  <a:pt x="2782841" y="3107184"/>
                </a:cubicBezTo>
                <a:cubicBezTo>
                  <a:pt x="2788759" y="3113103"/>
                  <a:pt x="2793419" y="3120634"/>
                  <a:pt x="2800596" y="3124940"/>
                </a:cubicBezTo>
                <a:cubicBezTo>
                  <a:pt x="2808620" y="3129755"/>
                  <a:pt x="2818351" y="3130858"/>
                  <a:pt x="2827229" y="3133817"/>
                </a:cubicBezTo>
                <a:cubicBezTo>
                  <a:pt x="2843744" y="3150332"/>
                  <a:pt x="2849219" y="3158128"/>
                  <a:pt x="2871618" y="3169328"/>
                </a:cubicBezTo>
                <a:cubicBezTo>
                  <a:pt x="2916270" y="3191654"/>
                  <a:pt x="2895539" y="3157738"/>
                  <a:pt x="2951517" y="3213716"/>
                </a:cubicBezTo>
                <a:cubicBezTo>
                  <a:pt x="2963354" y="3225553"/>
                  <a:pt x="2971147" y="3243933"/>
                  <a:pt x="2987028" y="3249227"/>
                </a:cubicBezTo>
                <a:cubicBezTo>
                  <a:pt x="3084169" y="3281609"/>
                  <a:pt x="2937024" y="3229963"/>
                  <a:pt x="3040294" y="3275860"/>
                </a:cubicBezTo>
                <a:cubicBezTo>
                  <a:pt x="3057397" y="3283461"/>
                  <a:pt x="3093560" y="3293615"/>
                  <a:pt x="3093560" y="3293615"/>
                </a:cubicBezTo>
                <a:cubicBezTo>
                  <a:pt x="3099478" y="3299534"/>
                  <a:pt x="3103240" y="3309169"/>
                  <a:pt x="3111315" y="3311371"/>
                </a:cubicBezTo>
                <a:cubicBezTo>
                  <a:pt x="3177934" y="3329540"/>
                  <a:pt x="3283628" y="3314812"/>
                  <a:pt x="3342134" y="3311371"/>
                </a:cubicBezTo>
                <a:cubicBezTo>
                  <a:pt x="3367516" y="3302910"/>
                  <a:pt x="3376411" y="3299188"/>
                  <a:pt x="3404278" y="3293615"/>
                </a:cubicBezTo>
                <a:cubicBezTo>
                  <a:pt x="3454079" y="3283655"/>
                  <a:pt x="3484162" y="3281780"/>
                  <a:pt x="3537443" y="3275860"/>
                </a:cubicBezTo>
                <a:lnTo>
                  <a:pt x="3617342" y="3249227"/>
                </a:lnTo>
                <a:lnTo>
                  <a:pt x="3643975" y="3240349"/>
                </a:lnTo>
                <a:lnTo>
                  <a:pt x="3670608" y="3231472"/>
                </a:lnTo>
                <a:cubicBezTo>
                  <a:pt x="3679486" y="3219635"/>
                  <a:pt x="3685789" y="3205330"/>
                  <a:pt x="3697241" y="3195961"/>
                </a:cubicBezTo>
                <a:cubicBezTo>
                  <a:pt x="3718848" y="3178283"/>
                  <a:pt x="3745035" y="3167059"/>
                  <a:pt x="3768263" y="3151573"/>
                </a:cubicBezTo>
                <a:lnTo>
                  <a:pt x="3794896" y="3133817"/>
                </a:lnTo>
                <a:cubicBezTo>
                  <a:pt x="3739961" y="3078885"/>
                  <a:pt x="3752332" y="3102569"/>
                  <a:pt x="3857039" y="2965141"/>
                </a:cubicBezTo>
                <a:cubicBezTo>
                  <a:pt x="3871498" y="2946164"/>
                  <a:pt x="3899011" y="2942371"/>
                  <a:pt x="3919183" y="2929631"/>
                </a:cubicBezTo>
                <a:cubicBezTo>
                  <a:pt x="3955267" y="2906841"/>
                  <a:pt x="3990204" y="2882283"/>
                  <a:pt x="4025715" y="2858609"/>
                </a:cubicBezTo>
                <a:cubicBezTo>
                  <a:pt x="4102034" y="2807729"/>
                  <a:pt x="4005477" y="2868728"/>
                  <a:pt x="4078981" y="2831976"/>
                </a:cubicBezTo>
                <a:cubicBezTo>
                  <a:pt x="4088524" y="2827204"/>
                  <a:pt x="4096350" y="2819514"/>
                  <a:pt x="4105614" y="2814221"/>
                </a:cubicBezTo>
                <a:cubicBezTo>
                  <a:pt x="4117104" y="2807655"/>
                  <a:pt x="4129556" y="2802893"/>
                  <a:pt x="4141125" y="2796466"/>
                </a:cubicBezTo>
                <a:cubicBezTo>
                  <a:pt x="4156209" y="2788086"/>
                  <a:pt x="4170429" y="2778213"/>
                  <a:pt x="4185513" y="2769833"/>
                </a:cubicBezTo>
                <a:cubicBezTo>
                  <a:pt x="4197082" y="2763406"/>
                  <a:pt x="4209533" y="2758643"/>
                  <a:pt x="4221024" y="2752077"/>
                </a:cubicBezTo>
                <a:cubicBezTo>
                  <a:pt x="4230288" y="2746783"/>
                  <a:pt x="4239682" y="2741410"/>
                  <a:pt x="4247657" y="2734322"/>
                </a:cubicBezTo>
                <a:cubicBezTo>
                  <a:pt x="4266424" y="2717640"/>
                  <a:pt x="4278464" y="2692285"/>
                  <a:pt x="4300923" y="2681056"/>
                </a:cubicBezTo>
                <a:cubicBezTo>
                  <a:pt x="4312760" y="2675138"/>
                  <a:pt x="4325664" y="2670993"/>
                  <a:pt x="4336433" y="2663301"/>
                </a:cubicBezTo>
                <a:cubicBezTo>
                  <a:pt x="4346649" y="2656004"/>
                  <a:pt x="4353421" y="2644706"/>
                  <a:pt x="4363066" y="2636668"/>
                </a:cubicBezTo>
                <a:cubicBezTo>
                  <a:pt x="4398257" y="2607342"/>
                  <a:pt x="4399516" y="2626383"/>
                  <a:pt x="4434088" y="2574524"/>
                </a:cubicBezTo>
                <a:cubicBezTo>
                  <a:pt x="4440006" y="2565646"/>
                  <a:pt x="4444298" y="2555436"/>
                  <a:pt x="4451843" y="2547891"/>
                </a:cubicBezTo>
                <a:cubicBezTo>
                  <a:pt x="4462305" y="2537429"/>
                  <a:pt x="4476356" y="2531156"/>
                  <a:pt x="4487354" y="2521258"/>
                </a:cubicBezTo>
                <a:cubicBezTo>
                  <a:pt x="4506018" y="2504460"/>
                  <a:pt x="4522865" y="2485747"/>
                  <a:pt x="4540620" y="2467992"/>
                </a:cubicBezTo>
                <a:cubicBezTo>
                  <a:pt x="4549498" y="2459114"/>
                  <a:pt x="4556807" y="2448323"/>
                  <a:pt x="4567253" y="2441359"/>
                </a:cubicBezTo>
                <a:cubicBezTo>
                  <a:pt x="4611298" y="2411996"/>
                  <a:pt x="4586338" y="2431151"/>
                  <a:pt x="4638274" y="2379215"/>
                </a:cubicBezTo>
                <a:cubicBezTo>
                  <a:pt x="4653070" y="2364419"/>
                  <a:pt x="4665923" y="2347382"/>
                  <a:pt x="4682663" y="2334827"/>
                </a:cubicBezTo>
                <a:cubicBezTo>
                  <a:pt x="4694500" y="2325949"/>
                  <a:pt x="4706133" y="2316794"/>
                  <a:pt x="4718173" y="2308194"/>
                </a:cubicBezTo>
                <a:cubicBezTo>
                  <a:pt x="4741787" y="2291327"/>
                  <a:pt x="4745094" y="2293644"/>
                  <a:pt x="4762562" y="2272683"/>
                </a:cubicBezTo>
                <a:cubicBezTo>
                  <a:pt x="4827876" y="2194307"/>
                  <a:pt x="4741784" y="2284584"/>
                  <a:pt x="4833583" y="2192784"/>
                </a:cubicBezTo>
                <a:cubicBezTo>
                  <a:pt x="4845420" y="2180947"/>
                  <a:pt x="4855702" y="2167317"/>
                  <a:pt x="4869094" y="2157273"/>
                </a:cubicBezTo>
                <a:cubicBezTo>
                  <a:pt x="4880931" y="2148395"/>
                  <a:pt x="4894142" y="2141102"/>
                  <a:pt x="4904604" y="2130640"/>
                </a:cubicBezTo>
                <a:cubicBezTo>
                  <a:pt x="4912149" y="2123095"/>
                  <a:pt x="4916158" y="2112689"/>
                  <a:pt x="4922360" y="2104007"/>
                </a:cubicBezTo>
                <a:cubicBezTo>
                  <a:pt x="4930960" y="2091967"/>
                  <a:pt x="4939364" y="2079731"/>
                  <a:pt x="4948993" y="2068497"/>
                </a:cubicBezTo>
                <a:cubicBezTo>
                  <a:pt x="4957164" y="2058965"/>
                  <a:pt x="4967589" y="2051509"/>
                  <a:pt x="4975626" y="2041864"/>
                </a:cubicBezTo>
                <a:cubicBezTo>
                  <a:pt x="4982456" y="2033667"/>
                  <a:pt x="4986716" y="2023563"/>
                  <a:pt x="4993381" y="2015231"/>
                </a:cubicBezTo>
                <a:cubicBezTo>
                  <a:pt x="4998610" y="2008695"/>
                  <a:pt x="5005907" y="2004011"/>
                  <a:pt x="5011136" y="1997475"/>
                </a:cubicBezTo>
                <a:cubicBezTo>
                  <a:pt x="5017801" y="1989143"/>
                  <a:pt x="5022690" y="1979524"/>
                  <a:pt x="5028892" y="1970842"/>
                </a:cubicBezTo>
                <a:cubicBezTo>
                  <a:pt x="5037492" y="1958802"/>
                  <a:pt x="5046053" y="1946699"/>
                  <a:pt x="5055525" y="1935332"/>
                </a:cubicBezTo>
                <a:cubicBezTo>
                  <a:pt x="5060883" y="1928902"/>
                  <a:pt x="5068051" y="1924112"/>
                  <a:pt x="5073280" y="1917576"/>
                </a:cubicBezTo>
                <a:cubicBezTo>
                  <a:pt x="5079945" y="1909244"/>
                  <a:pt x="5084370" y="1899274"/>
                  <a:pt x="5091035" y="1890943"/>
                </a:cubicBezTo>
                <a:cubicBezTo>
                  <a:pt x="5096264" y="1884407"/>
                  <a:pt x="5103769" y="1879884"/>
                  <a:pt x="5108791" y="1873188"/>
                </a:cubicBezTo>
                <a:cubicBezTo>
                  <a:pt x="5121595" y="1856117"/>
                  <a:pt x="5129212" y="1835011"/>
                  <a:pt x="5144301" y="1819922"/>
                </a:cubicBezTo>
                <a:cubicBezTo>
                  <a:pt x="5156138" y="1808085"/>
                  <a:pt x="5170526" y="1798340"/>
                  <a:pt x="5179812" y="1784411"/>
                </a:cubicBezTo>
                <a:cubicBezTo>
                  <a:pt x="5203485" y="1748900"/>
                  <a:pt x="5188689" y="1763696"/>
                  <a:pt x="5224200" y="1740023"/>
                </a:cubicBezTo>
                <a:cubicBezTo>
                  <a:pt x="5236037" y="1716349"/>
                  <a:pt x="5255360" y="1695110"/>
                  <a:pt x="5259711" y="1669002"/>
                </a:cubicBezTo>
                <a:cubicBezTo>
                  <a:pt x="5262670" y="1651247"/>
                  <a:pt x="5264684" y="1633308"/>
                  <a:pt x="5268589" y="1615736"/>
                </a:cubicBezTo>
                <a:cubicBezTo>
                  <a:pt x="5270619" y="1606601"/>
                  <a:pt x="5275631" y="1598279"/>
                  <a:pt x="5277466" y="1589103"/>
                </a:cubicBezTo>
                <a:cubicBezTo>
                  <a:pt x="5284526" y="1553802"/>
                  <a:pt x="5283838" y="1516724"/>
                  <a:pt x="5295222" y="1482571"/>
                </a:cubicBezTo>
                <a:lnTo>
                  <a:pt x="5312977" y="1429305"/>
                </a:lnTo>
                <a:cubicBezTo>
                  <a:pt x="5315936" y="1420427"/>
                  <a:pt x="5317670" y="1411042"/>
                  <a:pt x="5321855" y="1402672"/>
                </a:cubicBezTo>
                <a:cubicBezTo>
                  <a:pt x="5327773" y="1390835"/>
                  <a:pt x="5334397" y="1379325"/>
                  <a:pt x="5339610" y="1367161"/>
                </a:cubicBezTo>
                <a:cubicBezTo>
                  <a:pt x="5343296" y="1358560"/>
                  <a:pt x="5343297" y="1348314"/>
                  <a:pt x="5348488" y="1340528"/>
                </a:cubicBezTo>
                <a:cubicBezTo>
                  <a:pt x="5355452" y="1330082"/>
                  <a:pt x="5366243" y="1322773"/>
                  <a:pt x="5375121" y="1313895"/>
                </a:cubicBezTo>
                <a:cubicBezTo>
                  <a:pt x="5378080" y="1305017"/>
                  <a:pt x="5380312" y="1295863"/>
                  <a:pt x="5383998" y="1287262"/>
                </a:cubicBezTo>
                <a:cubicBezTo>
                  <a:pt x="5397358" y="1256089"/>
                  <a:pt x="5422349" y="1216952"/>
                  <a:pt x="5437264" y="1189607"/>
                </a:cubicBezTo>
                <a:cubicBezTo>
                  <a:pt x="5443601" y="1177989"/>
                  <a:pt x="5448454" y="1165587"/>
                  <a:pt x="5455020" y="1154097"/>
                </a:cubicBezTo>
                <a:cubicBezTo>
                  <a:pt x="5460314" y="1144833"/>
                  <a:pt x="5468004" y="1137007"/>
                  <a:pt x="5472775" y="1127464"/>
                </a:cubicBezTo>
                <a:cubicBezTo>
                  <a:pt x="5479902" y="1113210"/>
                  <a:pt x="5482623" y="1096911"/>
                  <a:pt x="5490530" y="1083075"/>
                </a:cubicBezTo>
                <a:cubicBezTo>
                  <a:pt x="5494683" y="1075808"/>
                  <a:pt x="5503057" y="1071856"/>
                  <a:pt x="5508286" y="1065320"/>
                </a:cubicBezTo>
                <a:cubicBezTo>
                  <a:pt x="5514951" y="1056989"/>
                  <a:pt x="5520748" y="1047951"/>
                  <a:pt x="5526041" y="1038687"/>
                </a:cubicBezTo>
                <a:cubicBezTo>
                  <a:pt x="5554705" y="988524"/>
                  <a:pt x="5529906" y="1017065"/>
                  <a:pt x="5561552" y="985421"/>
                </a:cubicBezTo>
                <a:cubicBezTo>
                  <a:pt x="5575563" y="957398"/>
                  <a:pt x="5593390" y="918072"/>
                  <a:pt x="5614818" y="896644"/>
                </a:cubicBezTo>
                <a:cubicBezTo>
                  <a:pt x="5623696" y="887766"/>
                  <a:pt x="5633414" y="879656"/>
                  <a:pt x="5641451" y="870011"/>
                </a:cubicBezTo>
                <a:cubicBezTo>
                  <a:pt x="5648281" y="861814"/>
                  <a:pt x="5652180" y="851408"/>
                  <a:pt x="5659206" y="843378"/>
                </a:cubicBezTo>
                <a:cubicBezTo>
                  <a:pt x="5723010" y="770460"/>
                  <a:pt x="5684710" y="828506"/>
                  <a:pt x="5730228" y="763479"/>
                </a:cubicBezTo>
                <a:cubicBezTo>
                  <a:pt x="5748584" y="737256"/>
                  <a:pt x="5765739" y="710213"/>
                  <a:pt x="5783494" y="683580"/>
                </a:cubicBezTo>
                <a:cubicBezTo>
                  <a:pt x="5789412" y="674702"/>
                  <a:pt x="5792371" y="662865"/>
                  <a:pt x="5801249" y="656947"/>
                </a:cubicBezTo>
                <a:cubicBezTo>
                  <a:pt x="5893394" y="595518"/>
                  <a:pt x="5750739" y="689029"/>
                  <a:pt x="5863393" y="621437"/>
                </a:cubicBezTo>
                <a:cubicBezTo>
                  <a:pt x="5881691" y="610458"/>
                  <a:pt x="5896415" y="592674"/>
                  <a:pt x="5916659" y="585926"/>
                </a:cubicBezTo>
                <a:cubicBezTo>
                  <a:pt x="5953414" y="573674"/>
                  <a:pt x="5935506" y="582239"/>
                  <a:pt x="5969925" y="559293"/>
                </a:cubicBezTo>
                <a:cubicBezTo>
                  <a:pt x="5975843" y="550415"/>
                  <a:pt x="5979258" y="539211"/>
                  <a:pt x="5987680" y="532660"/>
                </a:cubicBezTo>
                <a:cubicBezTo>
                  <a:pt x="6078284" y="462190"/>
                  <a:pt x="6019072" y="523568"/>
                  <a:pt x="6085334" y="479394"/>
                </a:cubicBezTo>
                <a:cubicBezTo>
                  <a:pt x="6092298" y="474751"/>
                  <a:pt x="6095913" y="465945"/>
                  <a:pt x="6103090" y="461639"/>
                </a:cubicBezTo>
                <a:cubicBezTo>
                  <a:pt x="6111114" y="456824"/>
                  <a:pt x="6121353" y="456946"/>
                  <a:pt x="6129723" y="452761"/>
                </a:cubicBezTo>
                <a:cubicBezTo>
                  <a:pt x="6181226" y="427010"/>
                  <a:pt x="6129624" y="440591"/>
                  <a:pt x="6191866" y="417250"/>
                </a:cubicBezTo>
                <a:cubicBezTo>
                  <a:pt x="6203290" y="412966"/>
                  <a:pt x="6215540" y="411332"/>
                  <a:pt x="6227377" y="408373"/>
                </a:cubicBezTo>
                <a:cubicBezTo>
                  <a:pt x="6236255" y="402454"/>
                  <a:pt x="6244467" y="395389"/>
                  <a:pt x="6254010" y="390617"/>
                </a:cubicBezTo>
                <a:cubicBezTo>
                  <a:pt x="6262380" y="386432"/>
                  <a:pt x="6272619" y="386555"/>
                  <a:pt x="6280643" y="381740"/>
                </a:cubicBezTo>
                <a:cubicBezTo>
                  <a:pt x="6337178" y="347819"/>
                  <a:pt x="6246323" y="377002"/>
                  <a:pt x="6333909" y="355107"/>
                </a:cubicBezTo>
                <a:cubicBezTo>
                  <a:pt x="6342787" y="349188"/>
                  <a:pt x="6350792" y="341684"/>
                  <a:pt x="6360542" y="337351"/>
                </a:cubicBezTo>
                <a:cubicBezTo>
                  <a:pt x="6377645" y="329750"/>
                  <a:pt x="6413808" y="319596"/>
                  <a:pt x="6413808" y="319596"/>
                </a:cubicBezTo>
                <a:cubicBezTo>
                  <a:pt x="6456014" y="291458"/>
                  <a:pt x="6430318" y="305215"/>
                  <a:pt x="6493707" y="284085"/>
                </a:cubicBezTo>
                <a:cubicBezTo>
                  <a:pt x="6502585" y="281126"/>
                  <a:pt x="6512554" y="280398"/>
                  <a:pt x="6520340" y="275207"/>
                </a:cubicBezTo>
                <a:cubicBezTo>
                  <a:pt x="6560233" y="248612"/>
                  <a:pt x="6537067" y="261414"/>
                  <a:pt x="6591362" y="239697"/>
                </a:cubicBezTo>
                <a:cubicBezTo>
                  <a:pt x="6597280" y="233778"/>
                  <a:pt x="6602581" y="227170"/>
                  <a:pt x="6609117" y="221941"/>
                </a:cubicBezTo>
                <a:cubicBezTo>
                  <a:pt x="6617448" y="215276"/>
                  <a:pt x="6633657" y="214648"/>
                  <a:pt x="6635750" y="204186"/>
                </a:cubicBezTo>
                <a:cubicBezTo>
                  <a:pt x="6637843" y="193724"/>
                  <a:pt x="6623913" y="186431"/>
                  <a:pt x="6617995" y="177553"/>
                </a:cubicBezTo>
                <a:lnTo>
                  <a:pt x="6697894" y="150920"/>
                </a:lnTo>
                <a:lnTo>
                  <a:pt x="6751160" y="133165"/>
                </a:lnTo>
                <a:cubicBezTo>
                  <a:pt x="6765956" y="130206"/>
                  <a:pt x="6780818" y="127560"/>
                  <a:pt x="6795548" y="124287"/>
                </a:cubicBezTo>
                <a:cubicBezTo>
                  <a:pt x="6807459" y="121640"/>
                  <a:pt x="6818874" y="116034"/>
                  <a:pt x="6831059" y="115409"/>
                </a:cubicBezTo>
                <a:cubicBezTo>
                  <a:pt x="6934538" y="110102"/>
                  <a:pt x="7038204" y="109491"/>
                  <a:pt x="7141777" y="106532"/>
                </a:cubicBezTo>
                <a:cubicBezTo>
                  <a:pt x="7218196" y="81058"/>
                  <a:pt x="7176882" y="93316"/>
                  <a:pt x="7266064" y="71021"/>
                </a:cubicBezTo>
                <a:lnTo>
                  <a:pt x="7301575" y="62143"/>
                </a:lnTo>
                <a:cubicBezTo>
                  <a:pt x="7313412" y="59184"/>
                  <a:pt x="7325511" y="57125"/>
                  <a:pt x="7337086" y="53266"/>
                </a:cubicBezTo>
                <a:cubicBezTo>
                  <a:pt x="7354841" y="47347"/>
                  <a:pt x="7371665" y="36548"/>
                  <a:pt x="7390352" y="35510"/>
                </a:cubicBezTo>
                <a:lnTo>
                  <a:pt x="7550150" y="26633"/>
                </a:lnTo>
                <a:cubicBezTo>
                  <a:pt x="7624131" y="29592"/>
                  <a:pt x="7698206" y="30743"/>
                  <a:pt x="7772092" y="35510"/>
                </a:cubicBezTo>
                <a:cubicBezTo>
                  <a:pt x="7790055" y="36669"/>
                  <a:pt x="7807358" y="44388"/>
                  <a:pt x="7825358" y="44388"/>
                </a:cubicBezTo>
                <a:cubicBezTo>
                  <a:pt x="7918226" y="44388"/>
                  <a:pt x="7845758" y="35787"/>
                  <a:pt x="7905257" y="26633"/>
                </a:cubicBezTo>
                <a:cubicBezTo>
                  <a:pt x="7934651" y="22111"/>
                  <a:pt x="7964441" y="20714"/>
                  <a:pt x="7994033" y="17755"/>
                </a:cubicBezTo>
                <a:lnTo>
                  <a:pt x="8065055" y="0"/>
                </a:lnTo>
                <a:cubicBezTo>
                  <a:pt x="8062096" y="8878"/>
                  <a:pt x="8060362" y="18263"/>
                  <a:pt x="8056177" y="26633"/>
                </a:cubicBezTo>
                <a:cubicBezTo>
                  <a:pt x="8021758" y="95472"/>
                  <a:pt x="8051859" y="12956"/>
                  <a:pt x="8029544" y="79899"/>
                </a:cubicBezTo>
                <a:cubicBezTo>
                  <a:pt x="8026585" y="121328"/>
                  <a:pt x="8030740" y="163892"/>
                  <a:pt x="8020666" y="204186"/>
                </a:cubicBezTo>
                <a:cubicBezTo>
                  <a:pt x="8011197" y="242063"/>
                  <a:pt x="7976869" y="213655"/>
                  <a:pt x="7967400" y="204186"/>
                </a:cubicBezTo>
                <a:cubicBezTo>
                  <a:pt x="7965307" y="202093"/>
                  <a:pt x="7973319" y="204186"/>
                  <a:pt x="7976278" y="204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B93FC64-8CF6-5B79-8EEF-C1F147CD09D7}"/>
              </a:ext>
            </a:extLst>
          </p:cNvPr>
          <p:cNvSpPr/>
          <p:nvPr/>
        </p:nvSpPr>
        <p:spPr>
          <a:xfrm>
            <a:off x="4128117" y="3622089"/>
            <a:ext cx="1997475" cy="2059620"/>
          </a:xfrm>
          <a:custGeom>
            <a:avLst/>
            <a:gdLst>
              <a:gd name="connsiteX0" fmla="*/ 656947 w 1997475"/>
              <a:gd name="connsiteY0" fmla="*/ 426128 h 2059620"/>
              <a:gd name="connsiteX1" fmla="*/ 514904 w 1997475"/>
              <a:gd name="connsiteY1" fmla="*/ 470517 h 2059620"/>
              <a:gd name="connsiteX2" fmla="*/ 470516 w 1997475"/>
              <a:gd name="connsiteY2" fmla="*/ 506028 h 2059620"/>
              <a:gd name="connsiteX3" fmla="*/ 399495 w 1997475"/>
              <a:gd name="connsiteY3" fmla="*/ 612560 h 2059620"/>
              <a:gd name="connsiteX4" fmla="*/ 337351 w 1997475"/>
              <a:gd name="connsiteY4" fmla="*/ 683581 h 2059620"/>
              <a:gd name="connsiteX5" fmla="*/ 275207 w 1997475"/>
              <a:gd name="connsiteY5" fmla="*/ 763480 h 2059620"/>
              <a:gd name="connsiteX6" fmla="*/ 239697 w 1997475"/>
              <a:gd name="connsiteY6" fmla="*/ 807868 h 2059620"/>
              <a:gd name="connsiteX7" fmla="*/ 204186 w 1997475"/>
              <a:gd name="connsiteY7" fmla="*/ 861134 h 2059620"/>
              <a:gd name="connsiteX8" fmla="*/ 186431 w 1997475"/>
              <a:gd name="connsiteY8" fmla="*/ 878890 h 2059620"/>
              <a:gd name="connsiteX9" fmla="*/ 150920 w 1997475"/>
              <a:gd name="connsiteY9" fmla="*/ 949911 h 2059620"/>
              <a:gd name="connsiteX10" fmla="*/ 97654 w 1997475"/>
              <a:gd name="connsiteY10" fmla="*/ 1047565 h 2059620"/>
              <a:gd name="connsiteX11" fmla="*/ 79899 w 1997475"/>
              <a:gd name="connsiteY11" fmla="*/ 1083076 h 2059620"/>
              <a:gd name="connsiteX12" fmla="*/ 53266 w 1997475"/>
              <a:gd name="connsiteY12" fmla="*/ 1118587 h 2059620"/>
              <a:gd name="connsiteX13" fmla="*/ 8877 w 1997475"/>
              <a:gd name="connsiteY13" fmla="*/ 1233996 h 2059620"/>
              <a:gd name="connsiteX14" fmla="*/ 0 w 1997475"/>
              <a:gd name="connsiteY14" fmla="*/ 1269507 h 2059620"/>
              <a:gd name="connsiteX15" fmla="*/ 8877 w 1997475"/>
              <a:gd name="connsiteY15" fmla="*/ 1358284 h 2059620"/>
              <a:gd name="connsiteX16" fmla="*/ 35510 w 1997475"/>
              <a:gd name="connsiteY16" fmla="*/ 1455938 h 2059620"/>
              <a:gd name="connsiteX17" fmla="*/ 44388 w 1997475"/>
              <a:gd name="connsiteY17" fmla="*/ 1491449 h 2059620"/>
              <a:gd name="connsiteX18" fmla="*/ 62143 w 1997475"/>
              <a:gd name="connsiteY18" fmla="*/ 1544715 h 2059620"/>
              <a:gd name="connsiteX19" fmla="*/ 71021 w 1997475"/>
              <a:gd name="connsiteY19" fmla="*/ 1580226 h 2059620"/>
              <a:gd name="connsiteX20" fmla="*/ 88776 w 1997475"/>
              <a:gd name="connsiteY20" fmla="*/ 1606859 h 2059620"/>
              <a:gd name="connsiteX21" fmla="*/ 97654 w 1997475"/>
              <a:gd name="connsiteY21" fmla="*/ 1642369 h 2059620"/>
              <a:gd name="connsiteX22" fmla="*/ 115409 w 1997475"/>
              <a:gd name="connsiteY22" fmla="*/ 1669002 h 2059620"/>
              <a:gd name="connsiteX23" fmla="*/ 133165 w 1997475"/>
              <a:gd name="connsiteY23" fmla="*/ 1704513 h 2059620"/>
              <a:gd name="connsiteX24" fmla="*/ 150920 w 1997475"/>
              <a:gd name="connsiteY24" fmla="*/ 1731146 h 2059620"/>
              <a:gd name="connsiteX25" fmla="*/ 159798 w 1997475"/>
              <a:gd name="connsiteY25" fmla="*/ 1757779 h 2059620"/>
              <a:gd name="connsiteX26" fmla="*/ 177553 w 1997475"/>
              <a:gd name="connsiteY26" fmla="*/ 1784412 h 2059620"/>
              <a:gd name="connsiteX27" fmla="*/ 195308 w 1997475"/>
              <a:gd name="connsiteY27" fmla="*/ 1819923 h 2059620"/>
              <a:gd name="connsiteX28" fmla="*/ 221941 w 1997475"/>
              <a:gd name="connsiteY28" fmla="*/ 1837678 h 2059620"/>
              <a:gd name="connsiteX29" fmla="*/ 301840 w 1997475"/>
              <a:gd name="connsiteY29" fmla="*/ 1926455 h 2059620"/>
              <a:gd name="connsiteX30" fmla="*/ 319596 w 1997475"/>
              <a:gd name="connsiteY30" fmla="*/ 1944210 h 2059620"/>
              <a:gd name="connsiteX31" fmla="*/ 355106 w 1997475"/>
              <a:gd name="connsiteY31" fmla="*/ 1961965 h 2059620"/>
              <a:gd name="connsiteX32" fmla="*/ 470516 w 1997475"/>
              <a:gd name="connsiteY32" fmla="*/ 2041864 h 2059620"/>
              <a:gd name="connsiteX33" fmla="*/ 541537 w 1997475"/>
              <a:gd name="connsiteY33" fmla="*/ 2059620 h 2059620"/>
              <a:gd name="connsiteX34" fmla="*/ 772357 w 1997475"/>
              <a:gd name="connsiteY34" fmla="*/ 2050742 h 2059620"/>
              <a:gd name="connsiteX35" fmla="*/ 834500 w 1997475"/>
              <a:gd name="connsiteY35" fmla="*/ 2024109 h 2059620"/>
              <a:gd name="connsiteX36" fmla="*/ 896644 w 1997475"/>
              <a:gd name="connsiteY36" fmla="*/ 1997476 h 2059620"/>
              <a:gd name="connsiteX37" fmla="*/ 941033 w 1997475"/>
              <a:gd name="connsiteY37" fmla="*/ 1961965 h 2059620"/>
              <a:gd name="connsiteX38" fmla="*/ 994299 w 1997475"/>
              <a:gd name="connsiteY38" fmla="*/ 1917577 h 2059620"/>
              <a:gd name="connsiteX39" fmla="*/ 1020932 w 1997475"/>
              <a:gd name="connsiteY39" fmla="*/ 1882066 h 2059620"/>
              <a:gd name="connsiteX40" fmla="*/ 1065320 w 1997475"/>
              <a:gd name="connsiteY40" fmla="*/ 1837678 h 2059620"/>
              <a:gd name="connsiteX41" fmla="*/ 1083075 w 1997475"/>
              <a:gd name="connsiteY41" fmla="*/ 1811045 h 2059620"/>
              <a:gd name="connsiteX42" fmla="*/ 1100831 w 1997475"/>
              <a:gd name="connsiteY42" fmla="*/ 1793290 h 2059620"/>
              <a:gd name="connsiteX43" fmla="*/ 1118586 w 1997475"/>
              <a:gd name="connsiteY43" fmla="*/ 1766657 h 2059620"/>
              <a:gd name="connsiteX44" fmla="*/ 1136341 w 1997475"/>
              <a:gd name="connsiteY44" fmla="*/ 1748901 h 2059620"/>
              <a:gd name="connsiteX45" fmla="*/ 1189607 w 1997475"/>
              <a:gd name="connsiteY45" fmla="*/ 1677880 h 2059620"/>
              <a:gd name="connsiteX46" fmla="*/ 1216240 w 1997475"/>
              <a:gd name="connsiteY46" fmla="*/ 1660125 h 2059620"/>
              <a:gd name="connsiteX47" fmla="*/ 1260629 w 1997475"/>
              <a:gd name="connsiteY47" fmla="*/ 1615736 h 2059620"/>
              <a:gd name="connsiteX48" fmla="*/ 1287262 w 1997475"/>
              <a:gd name="connsiteY48" fmla="*/ 1589103 h 2059620"/>
              <a:gd name="connsiteX49" fmla="*/ 1313895 w 1997475"/>
              <a:gd name="connsiteY49" fmla="*/ 1571348 h 2059620"/>
              <a:gd name="connsiteX50" fmla="*/ 1349405 w 1997475"/>
              <a:gd name="connsiteY50" fmla="*/ 1544715 h 2059620"/>
              <a:gd name="connsiteX51" fmla="*/ 1376038 w 1997475"/>
              <a:gd name="connsiteY51" fmla="*/ 1526960 h 2059620"/>
              <a:gd name="connsiteX52" fmla="*/ 1402671 w 1997475"/>
              <a:gd name="connsiteY52" fmla="*/ 1500327 h 2059620"/>
              <a:gd name="connsiteX53" fmla="*/ 1429304 w 1997475"/>
              <a:gd name="connsiteY53" fmla="*/ 1482571 h 2059620"/>
              <a:gd name="connsiteX54" fmla="*/ 1455937 w 1997475"/>
              <a:gd name="connsiteY54" fmla="*/ 1455938 h 2059620"/>
              <a:gd name="connsiteX55" fmla="*/ 1482570 w 1997475"/>
              <a:gd name="connsiteY55" fmla="*/ 1438183 h 2059620"/>
              <a:gd name="connsiteX56" fmla="*/ 1500326 w 1997475"/>
              <a:gd name="connsiteY56" fmla="*/ 1420428 h 2059620"/>
              <a:gd name="connsiteX57" fmla="*/ 1526959 w 1997475"/>
              <a:gd name="connsiteY57" fmla="*/ 1402672 h 2059620"/>
              <a:gd name="connsiteX58" fmla="*/ 1589102 w 1997475"/>
              <a:gd name="connsiteY58" fmla="*/ 1340528 h 2059620"/>
              <a:gd name="connsiteX59" fmla="*/ 1633491 w 1997475"/>
              <a:gd name="connsiteY59" fmla="*/ 1296140 h 2059620"/>
              <a:gd name="connsiteX60" fmla="*/ 1695634 w 1997475"/>
              <a:gd name="connsiteY60" fmla="*/ 1233996 h 2059620"/>
              <a:gd name="connsiteX61" fmla="*/ 1713390 w 1997475"/>
              <a:gd name="connsiteY61" fmla="*/ 1207363 h 2059620"/>
              <a:gd name="connsiteX62" fmla="*/ 1766656 w 1997475"/>
              <a:gd name="connsiteY62" fmla="*/ 1136342 h 2059620"/>
              <a:gd name="connsiteX63" fmla="*/ 1802166 w 1997475"/>
              <a:gd name="connsiteY63" fmla="*/ 1083076 h 2059620"/>
              <a:gd name="connsiteX64" fmla="*/ 1819922 w 1997475"/>
              <a:gd name="connsiteY64" fmla="*/ 1056443 h 2059620"/>
              <a:gd name="connsiteX65" fmla="*/ 1846555 w 1997475"/>
              <a:gd name="connsiteY65" fmla="*/ 1003177 h 2059620"/>
              <a:gd name="connsiteX66" fmla="*/ 1855433 w 1997475"/>
              <a:gd name="connsiteY66" fmla="*/ 967666 h 2059620"/>
              <a:gd name="connsiteX67" fmla="*/ 1873188 w 1997475"/>
              <a:gd name="connsiteY67" fmla="*/ 941033 h 2059620"/>
              <a:gd name="connsiteX68" fmla="*/ 1899821 w 1997475"/>
              <a:gd name="connsiteY68" fmla="*/ 887767 h 2059620"/>
              <a:gd name="connsiteX69" fmla="*/ 1917576 w 1997475"/>
              <a:gd name="connsiteY69" fmla="*/ 834501 h 2059620"/>
              <a:gd name="connsiteX70" fmla="*/ 1926454 w 1997475"/>
              <a:gd name="connsiteY70" fmla="*/ 807868 h 2059620"/>
              <a:gd name="connsiteX71" fmla="*/ 1944209 w 1997475"/>
              <a:gd name="connsiteY71" fmla="*/ 781235 h 2059620"/>
              <a:gd name="connsiteX72" fmla="*/ 1953087 w 1997475"/>
              <a:gd name="connsiteY72" fmla="*/ 745725 h 2059620"/>
              <a:gd name="connsiteX73" fmla="*/ 1970842 w 1997475"/>
              <a:gd name="connsiteY73" fmla="*/ 639193 h 2059620"/>
              <a:gd name="connsiteX74" fmla="*/ 1979720 w 1997475"/>
              <a:gd name="connsiteY74" fmla="*/ 612560 h 2059620"/>
              <a:gd name="connsiteX75" fmla="*/ 1997475 w 1997475"/>
              <a:gd name="connsiteY75" fmla="*/ 497150 h 2059620"/>
              <a:gd name="connsiteX76" fmla="*/ 1988598 w 1997475"/>
              <a:gd name="connsiteY76" fmla="*/ 390618 h 2059620"/>
              <a:gd name="connsiteX77" fmla="*/ 1917576 w 1997475"/>
              <a:gd name="connsiteY77" fmla="*/ 310719 h 2059620"/>
              <a:gd name="connsiteX78" fmla="*/ 1864310 w 1997475"/>
              <a:gd name="connsiteY78" fmla="*/ 266330 h 2059620"/>
              <a:gd name="connsiteX79" fmla="*/ 1846555 w 1997475"/>
              <a:gd name="connsiteY79" fmla="*/ 239697 h 2059620"/>
              <a:gd name="connsiteX80" fmla="*/ 1811044 w 1997475"/>
              <a:gd name="connsiteY80" fmla="*/ 221942 h 2059620"/>
              <a:gd name="connsiteX81" fmla="*/ 1784411 w 1997475"/>
              <a:gd name="connsiteY81" fmla="*/ 204187 h 2059620"/>
              <a:gd name="connsiteX82" fmla="*/ 1757778 w 1997475"/>
              <a:gd name="connsiteY82" fmla="*/ 177554 h 2059620"/>
              <a:gd name="connsiteX83" fmla="*/ 1722267 w 1997475"/>
              <a:gd name="connsiteY83" fmla="*/ 159798 h 2059620"/>
              <a:gd name="connsiteX84" fmla="*/ 1651246 w 1997475"/>
              <a:gd name="connsiteY84" fmla="*/ 106532 h 2059620"/>
              <a:gd name="connsiteX85" fmla="*/ 1615735 w 1997475"/>
              <a:gd name="connsiteY85" fmla="*/ 79899 h 2059620"/>
              <a:gd name="connsiteX86" fmla="*/ 1553592 w 1997475"/>
              <a:gd name="connsiteY86" fmla="*/ 44389 h 2059620"/>
              <a:gd name="connsiteX87" fmla="*/ 1500326 w 1997475"/>
              <a:gd name="connsiteY87" fmla="*/ 17756 h 2059620"/>
              <a:gd name="connsiteX88" fmla="*/ 1393794 w 1997475"/>
              <a:gd name="connsiteY88" fmla="*/ 0 h 2059620"/>
              <a:gd name="connsiteX89" fmla="*/ 1100831 w 1997475"/>
              <a:gd name="connsiteY89" fmla="*/ 8878 h 2059620"/>
              <a:gd name="connsiteX90" fmla="*/ 1012054 w 1997475"/>
              <a:gd name="connsiteY90" fmla="*/ 35511 h 2059620"/>
              <a:gd name="connsiteX91" fmla="*/ 985421 w 1997475"/>
              <a:gd name="connsiteY91" fmla="*/ 44389 h 2059620"/>
              <a:gd name="connsiteX92" fmla="*/ 958788 w 1997475"/>
              <a:gd name="connsiteY92" fmla="*/ 62144 h 2059620"/>
              <a:gd name="connsiteX93" fmla="*/ 914400 w 1997475"/>
              <a:gd name="connsiteY93" fmla="*/ 79899 h 2059620"/>
              <a:gd name="connsiteX94" fmla="*/ 887766 w 1997475"/>
              <a:gd name="connsiteY94" fmla="*/ 97655 h 2059620"/>
              <a:gd name="connsiteX95" fmla="*/ 852256 w 1997475"/>
              <a:gd name="connsiteY95" fmla="*/ 115410 h 2059620"/>
              <a:gd name="connsiteX96" fmla="*/ 816745 w 1997475"/>
              <a:gd name="connsiteY96" fmla="*/ 150921 h 2059620"/>
              <a:gd name="connsiteX97" fmla="*/ 790112 w 1997475"/>
              <a:gd name="connsiteY97" fmla="*/ 168676 h 2059620"/>
              <a:gd name="connsiteX98" fmla="*/ 736846 w 1997475"/>
              <a:gd name="connsiteY98" fmla="*/ 230820 h 2059620"/>
              <a:gd name="connsiteX99" fmla="*/ 648069 w 1997475"/>
              <a:gd name="connsiteY99" fmla="*/ 310719 h 2059620"/>
              <a:gd name="connsiteX100" fmla="*/ 603681 w 1997475"/>
              <a:gd name="connsiteY100" fmla="*/ 372862 h 2059620"/>
              <a:gd name="connsiteX101" fmla="*/ 568170 w 1997475"/>
              <a:gd name="connsiteY101" fmla="*/ 408373 h 2059620"/>
              <a:gd name="connsiteX102" fmla="*/ 523782 w 1997475"/>
              <a:gd name="connsiteY102" fmla="*/ 470517 h 2059620"/>
              <a:gd name="connsiteX103" fmla="*/ 506027 w 1997475"/>
              <a:gd name="connsiteY103" fmla="*/ 497150 h 2059620"/>
              <a:gd name="connsiteX104" fmla="*/ 488271 w 1997475"/>
              <a:gd name="connsiteY104" fmla="*/ 514905 h 2059620"/>
              <a:gd name="connsiteX105" fmla="*/ 461638 w 1997475"/>
              <a:gd name="connsiteY105" fmla="*/ 523783 h 205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997475" h="2059620">
                <a:moveTo>
                  <a:pt x="656947" y="426128"/>
                </a:moveTo>
                <a:cubicBezTo>
                  <a:pt x="635184" y="432346"/>
                  <a:pt x="527444" y="462157"/>
                  <a:pt x="514904" y="470517"/>
                </a:cubicBezTo>
                <a:cubicBezTo>
                  <a:pt x="481307" y="492915"/>
                  <a:pt x="495815" y="480727"/>
                  <a:pt x="470516" y="506028"/>
                </a:cubicBezTo>
                <a:cubicBezTo>
                  <a:pt x="450810" y="565144"/>
                  <a:pt x="467953" y="523564"/>
                  <a:pt x="399495" y="612560"/>
                </a:cubicBezTo>
                <a:cubicBezTo>
                  <a:pt x="289973" y="754939"/>
                  <a:pt x="465740" y="531849"/>
                  <a:pt x="337351" y="683581"/>
                </a:cubicBezTo>
                <a:cubicBezTo>
                  <a:pt x="315557" y="709338"/>
                  <a:pt x="296053" y="736949"/>
                  <a:pt x="275207" y="763480"/>
                </a:cubicBezTo>
                <a:cubicBezTo>
                  <a:pt x="263500" y="778379"/>
                  <a:pt x="250208" y="792102"/>
                  <a:pt x="239697" y="807868"/>
                </a:cubicBezTo>
                <a:cubicBezTo>
                  <a:pt x="227860" y="825623"/>
                  <a:pt x="219275" y="846044"/>
                  <a:pt x="204186" y="861134"/>
                </a:cubicBezTo>
                <a:cubicBezTo>
                  <a:pt x="198268" y="867053"/>
                  <a:pt x="190737" y="871713"/>
                  <a:pt x="186431" y="878890"/>
                </a:cubicBezTo>
                <a:cubicBezTo>
                  <a:pt x="172813" y="901586"/>
                  <a:pt x="163247" y="926489"/>
                  <a:pt x="150920" y="949911"/>
                </a:cubicBezTo>
                <a:cubicBezTo>
                  <a:pt x="133651" y="982723"/>
                  <a:pt x="115103" y="1014848"/>
                  <a:pt x="97654" y="1047565"/>
                </a:cubicBezTo>
                <a:cubicBezTo>
                  <a:pt x="91426" y="1059242"/>
                  <a:pt x="87839" y="1072489"/>
                  <a:pt x="79899" y="1083076"/>
                </a:cubicBezTo>
                <a:cubicBezTo>
                  <a:pt x="71021" y="1094913"/>
                  <a:pt x="59883" y="1105353"/>
                  <a:pt x="53266" y="1118587"/>
                </a:cubicBezTo>
                <a:cubicBezTo>
                  <a:pt x="48802" y="1127515"/>
                  <a:pt x="17698" y="1203123"/>
                  <a:pt x="8877" y="1233996"/>
                </a:cubicBezTo>
                <a:cubicBezTo>
                  <a:pt x="5525" y="1245728"/>
                  <a:pt x="2959" y="1257670"/>
                  <a:pt x="0" y="1269507"/>
                </a:cubicBezTo>
                <a:cubicBezTo>
                  <a:pt x="2959" y="1299099"/>
                  <a:pt x="3988" y="1328949"/>
                  <a:pt x="8877" y="1358284"/>
                </a:cubicBezTo>
                <a:cubicBezTo>
                  <a:pt x="21532" y="1434214"/>
                  <a:pt x="21743" y="1407753"/>
                  <a:pt x="35510" y="1455938"/>
                </a:cubicBezTo>
                <a:cubicBezTo>
                  <a:pt x="38862" y="1467670"/>
                  <a:pt x="40882" y="1479762"/>
                  <a:pt x="44388" y="1491449"/>
                </a:cubicBezTo>
                <a:cubicBezTo>
                  <a:pt x="49766" y="1509375"/>
                  <a:pt x="57604" y="1526558"/>
                  <a:pt x="62143" y="1544715"/>
                </a:cubicBezTo>
                <a:cubicBezTo>
                  <a:pt x="65102" y="1556552"/>
                  <a:pt x="66215" y="1569011"/>
                  <a:pt x="71021" y="1580226"/>
                </a:cubicBezTo>
                <a:cubicBezTo>
                  <a:pt x="75224" y="1590033"/>
                  <a:pt x="82858" y="1597981"/>
                  <a:pt x="88776" y="1606859"/>
                </a:cubicBezTo>
                <a:cubicBezTo>
                  <a:pt x="91735" y="1618696"/>
                  <a:pt x="92848" y="1631155"/>
                  <a:pt x="97654" y="1642369"/>
                </a:cubicBezTo>
                <a:cubicBezTo>
                  <a:pt x="101857" y="1652176"/>
                  <a:pt x="110115" y="1659738"/>
                  <a:pt x="115409" y="1669002"/>
                </a:cubicBezTo>
                <a:cubicBezTo>
                  <a:pt x="121975" y="1680493"/>
                  <a:pt x="126599" y="1693022"/>
                  <a:pt x="133165" y="1704513"/>
                </a:cubicBezTo>
                <a:cubicBezTo>
                  <a:pt x="138459" y="1713777"/>
                  <a:pt x="146148" y="1721603"/>
                  <a:pt x="150920" y="1731146"/>
                </a:cubicBezTo>
                <a:cubicBezTo>
                  <a:pt x="155105" y="1739516"/>
                  <a:pt x="155613" y="1749409"/>
                  <a:pt x="159798" y="1757779"/>
                </a:cubicBezTo>
                <a:cubicBezTo>
                  <a:pt x="164570" y="1767322"/>
                  <a:pt x="172260" y="1775148"/>
                  <a:pt x="177553" y="1784412"/>
                </a:cubicBezTo>
                <a:cubicBezTo>
                  <a:pt x="184119" y="1795902"/>
                  <a:pt x="186836" y="1809756"/>
                  <a:pt x="195308" y="1819923"/>
                </a:cubicBezTo>
                <a:cubicBezTo>
                  <a:pt x="202138" y="1828120"/>
                  <a:pt x="213063" y="1831760"/>
                  <a:pt x="221941" y="1837678"/>
                </a:cubicBezTo>
                <a:cubicBezTo>
                  <a:pt x="255946" y="1888684"/>
                  <a:pt x="232155" y="1856770"/>
                  <a:pt x="301840" y="1926455"/>
                </a:cubicBezTo>
                <a:cubicBezTo>
                  <a:pt x="307759" y="1932374"/>
                  <a:pt x="312110" y="1940467"/>
                  <a:pt x="319596" y="1944210"/>
                </a:cubicBezTo>
                <a:cubicBezTo>
                  <a:pt x="331433" y="1950128"/>
                  <a:pt x="344660" y="1953840"/>
                  <a:pt x="355106" y="1961965"/>
                </a:cubicBezTo>
                <a:cubicBezTo>
                  <a:pt x="405646" y="2001274"/>
                  <a:pt x="396671" y="2027094"/>
                  <a:pt x="470516" y="2041864"/>
                </a:cubicBezTo>
                <a:cubicBezTo>
                  <a:pt x="524080" y="2052577"/>
                  <a:pt x="500589" y="2045970"/>
                  <a:pt x="541537" y="2059620"/>
                </a:cubicBezTo>
                <a:cubicBezTo>
                  <a:pt x="618477" y="2056661"/>
                  <a:pt x="695543" y="2056040"/>
                  <a:pt x="772357" y="2050742"/>
                </a:cubicBezTo>
                <a:cubicBezTo>
                  <a:pt x="788897" y="2049601"/>
                  <a:pt x="822647" y="2029189"/>
                  <a:pt x="834500" y="2024109"/>
                </a:cubicBezTo>
                <a:cubicBezTo>
                  <a:pt x="884298" y="2002767"/>
                  <a:pt x="837758" y="2031124"/>
                  <a:pt x="896644" y="1997476"/>
                </a:cubicBezTo>
                <a:cubicBezTo>
                  <a:pt x="944462" y="1970152"/>
                  <a:pt x="904577" y="1991130"/>
                  <a:pt x="941033" y="1961965"/>
                </a:cubicBezTo>
                <a:cubicBezTo>
                  <a:pt x="978394" y="1932077"/>
                  <a:pt x="959790" y="1957837"/>
                  <a:pt x="994299" y="1917577"/>
                </a:cubicBezTo>
                <a:cubicBezTo>
                  <a:pt x="1003928" y="1906343"/>
                  <a:pt x="1011102" y="1893125"/>
                  <a:pt x="1020932" y="1882066"/>
                </a:cubicBezTo>
                <a:cubicBezTo>
                  <a:pt x="1034834" y="1866427"/>
                  <a:pt x="1051541" y="1853425"/>
                  <a:pt x="1065320" y="1837678"/>
                </a:cubicBezTo>
                <a:cubicBezTo>
                  <a:pt x="1072346" y="1829648"/>
                  <a:pt x="1076410" y="1819376"/>
                  <a:pt x="1083075" y="1811045"/>
                </a:cubicBezTo>
                <a:cubicBezTo>
                  <a:pt x="1088304" y="1804509"/>
                  <a:pt x="1095602" y="1799826"/>
                  <a:pt x="1100831" y="1793290"/>
                </a:cubicBezTo>
                <a:cubicBezTo>
                  <a:pt x="1107496" y="1784959"/>
                  <a:pt x="1111921" y="1774989"/>
                  <a:pt x="1118586" y="1766657"/>
                </a:cubicBezTo>
                <a:cubicBezTo>
                  <a:pt x="1123815" y="1760121"/>
                  <a:pt x="1131112" y="1755437"/>
                  <a:pt x="1136341" y="1748901"/>
                </a:cubicBezTo>
                <a:cubicBezTo>
                  <a:pt x="1169117" y="1707931"/>
                  <a:pt x="1139424" y="1728063"/>
                  <a:pt x="1189607" y="1677880"/>
                </a:cubicBezTo>
                <a:cubicBezTo>
                  <a:pt x="1197152" y="1670335"/>
                  <a:pt x="1207362" y="1666043"/>
                  <a:pt x="1216240" y="1660125"/>
                </a:cubicBezTo>
                <a:cubicBezTo>
                  <a:pt x="1248793" y="1611298"/>
                  <a:pt x="1216240" y="1652727"/>
                  <a:pt x="1260629" y="1615736"/>
                </a:cubicBezTo>
                <a:cubicBezTo>
                  <a:pt x="1270274" y="1607698"/>
                  <a:pt x="1277617" y="1597140"/>
                  <a:pt x="1287262" y="1589103"/>
                </a:cubicBezTo>
                <a:cubicBezTo>
                  <a:pt x="1295459" y="1582273"/>
                  <a:pt x="1305213" y="1577550"/>
                  <a:pt x="1313895" y="1571348"/>
                </a:cubicBezTo>
                <a:cubicBezTo>
                  <a:pt x="1325935" y="1562748"/>
                  <a:pt x="1337365" y="1553315"/>
                  <a:pt x="1349405" y="1544715"/>
                </a:cubicBezTo>
                <a:cubicBezTo>
                  <a:pt x="1358087" y="1538513"/>
                  <a:pt x="1367841" y="1533790"/>
                  <a:pt x="1376038" y="1526960"/>
                </a:cubicBezTo>
                <a:cubicBezTo>
                  <a:pt x="1385683" y="1518923"/>
                  <a:pt x="1393026" y="1508365"/>
                  <a:pt x="1402671" y="1500327"/>
                </a:cubicBezTo>
                <a:cubicBezTo>
                  <a:pt x="1410868" y="1493496"/>
                  <a:pt x="1421107" y="1489402"/>
                  <a:pt x="1429304" y="1482571"/>
                </a:cubicBezTo>
                <a:cubicBezTo>
                  <a:pt x="1438949" y="1474533"/>
                  <a:pt x="1446292" y="1463975"/>
                  <a:pt x="1455937" y="1455938"/>
                </a:cubicBezTo>
                <a:cubicBezTo>
                  <a:pt x="1464134" y="1449108"/>
                  <a:pt x="1474238" y="1444848"/>
                  <a:pt x="1482570" y="1438183"/>
                </a:cubicBezTo>
                <a:cubicBezTo>
                  <a:pt x="1489106" y="1432954"/>
                  <a:pt x="1493790" y="1425657"/>
                  <a:pt x="1500326" y="1420428"/>
                </a:cubicBezTo>
                <a:cubicBezTo>
                  <a:pt x="1508658" y="1413763"/>
                  <a:pt x="1519028" y="1409810"/>
                  <a:pt x="1526959" y="1402672"/>
                </a:cubicBezTo>
                <a:cubicBezTo>
                  <a:pt x="1548733" y="1383075"/>
                  <a:pt x="1568388" y="1361243"/>
                  <a:pt x="1589102" y="1340528"/>
                </a:cubicBezTo>
                <a:lnTo>
                  <a:pt x="1633491" y="1296140"/>
                </a:lnTo>
                <a:lnTo>
                  <a:pt x="1695634" y="1233996"/>
                </a:lnTo>
                <a:cubicBezTo>
                  <a:pt x="1701553" y="1225118"/>
                  <a:pt x="1707114" y="1215992"/>
                  <a:pt x="1713390" y="1207363"/>
                </a:cubicBezTo>
                <a:cubicBezTo>
                  <a:pt x="1730795" y="1183431"/>
                  <a:pt x="1750241" y="1160964"/>
                  <a:pt x="1766656" y="1136342"/>
                </a:cubicBezTo>
                <a:lnTo>
                  <a:pt x="1802166" y="1083076"/>
                </a:lnTo>
                <a:cubicBezTo>
                  <a:pt x="1808085" y="1074198"/>
                  <a:pt x="1816548" y="1066565"/>
                  <a:pt x="1819922" y="1056443"/>
                </a:cubicBezTo>
                <a:cubicBezTo>
                  <a:pt x="1832174" y="1019688"/>
                  <a:pt x="1823609" y="1037596"/>
                  <a:pt x="1846555" y="1003177"/>
                </a:cubicBezTo>
                <a:cubicBezTo>
                  <a:pt x="1849514" y="991340"/>
                  <a:pt x="1850627" y="978881"/>
                  <a:pt x="1855433" y="967666"/>
                </a:cubicBezTo>
                <a:cubicBezTo>
                  <a:pt x="1859636" y="957859"/>
                  <a:pt x="1868006" y="950360"/>
                  <a:pt x="1873188" y="941033"/>
                </a:cubicBezTo>
                <a:cubicBezTo>
                  <a:pt x="1882828" y="923680"/>
                  <a:pt x="1892186" y="906091"/>
                  <a:pt x="1899821" y="887767"/>
                </a:cubicBezTo>
                <a:cubicBezTo>
                  <a:pt x="1907019" y="870491"/>
                  <a:pt x="1911658" y="852256"/>
                  <a:pt x="1917576" y="834501"/>
                </a:cubicBezTo>
                <a:cubicBezTo>
                  <a:pt x="1920535" y="825623"/>
                  <a:pt x="1921263" y="815654"/>
                  <a:pt x="1926454" y="807868"/>
                </a:cubicBezTo>
                <a:lnTo>
                  <a:pt x="1944209" y="781235"/>
                </a:lnTo>
                <a:cubicBezTo>
                  <a:pt x="1947168" y="769398"/>
                  <a:pt x="1950838" y="757717"/>
                  <a:pt x="1953087" y="745725"/>
                </a:cubicBezTo>
                <a:cubicBezTo>
                  <a:pt x="1959722" y="710341"/>
                  <a:pt x="1959457" y="673346"/>
                  <a:pt x="1970842" y="639193"/>
                </a:cubicBezTo>
                <a:cubicBezTo>
                  <a:pt x="1973801" y="630315"/>
                  <a:pt x="1977690" y="621695"/>
                  <a:pt x="1979720" y="612560"/>
                </a:cubicBezTo>
                <a:cubicBezTo>
                  <a:pt x="1984650" y="590377"/>
                  <a:pt x="1994642" y="516986"/>
                  <a:pt x="1997475" y="497150"/>
                </a:cubicBezTo>
                <a:cubicBezTo>
                  <a:pt x="1994516" y="461639"/>
                  <a:pt x="1998135" y="424952"/>
                  <a:pt x="1988598" y="390618"/>
                </a:cubicBezTo>
                <a:cubicBezTo>
                  <a:pt x="1975389" y="343067"/>
                  <a:pt x="1949004" y="337657"/>
                  <a:pt x="1917576" y="310719"/>
                </a:cubicBezTo>
                <a:cubicBezTo>
                  <a:pt x="1857760" y="259449"/>
                  <a:pt x="1923178" y="305577"/>
                  <a:pt x="1864310" y="266330"/>
                </a:cubicBezTo>
                <a:cubicBezTo>
                  <a:pt x="1858392" y="257452"/>
                  <a:pt x="1854752" y="246527"/>
                  <a:pt x="1846555" y="239697"/>
                </a:cubicBezTo>
                <a:cubicBezTo>
                  <a:pt x="1836388" y="231225"/>
                  <a:pt x="1822534" y="228508"/>
                  <a:pt x="1811044" y="221942"/>
                </a:cubicBezTo>
                <a:cubicBezTo>
                  <a:pt x="1801780" y="216649"/>
                  <a:pt x="1792608" y="211017"/>
                  <a:pt x="1784411" y="204187"/>
                </a:cubicBezTo>
                <a:cubicBezTo>
                  <a:pt x="1774766" y="196150"/>
                  <a:pt x="1767994" y="184851"/>
                  <a:pt x="1757778" y="177554"/>
                </a:cubicBezTo>
                <a:cubicBezTo>
                  <a:pt x="1747009" y="169862"/>
                  <a:pt x="1733279" y="167139"/>
                  <a:pt x="1722267" y="159798"/>
                </a:cubicBezTo>
                <a:cubicBezTo>
                  <a:pt x="1697645" y="143383"/>
                  <a:pt x="1674920" y="124287"/>
                  <a:pt x="1651246" y="106532"/>
                </a:cubicBezTo>
                <a:cubicBezTo>
                  <a:pt x="1639409" y="97654"/>
                  <a:pt x="1628046" y="88106"/>
                  <a:pt x="1615735" y="79899"/>
                </a:cubicBezTo>
                <a:cubicBezTo>
                  <a:pt x="1550837" y="36634"/>
                  <a:pt x="1632449" y="89451"/>
                  <a:pt x="1553592" y="44389"/>
                </a:cubicBezTo>
                <a:cubicBezTo>
                  <a:pt x="1525387" y="28272"/>
                  <a:pt x="1531631" y="24017"/>
                  <a:pt x="1500326" y="17756"/>
                </a:cubicBezTo>
                <a:cubicBezTo>
                  <a:pt x="1465025" y="10696"/>
                  <a:pt x="1393794" y="0"/>
                  <a:pt x="1393794" y="0"/>
                </a:cubicBezTo>
                <a:cubicBezTo>
                  <a:pt x="1296140" y="2959"/>
                  <a:pt x="1198402" y="3874"/>
                  <a:pt x="1100831" y="8878"/>
                </a:cubicBezTo>
                <a:cubicBezTo>
                  <a:pt x="1041506" y="11920"/>
                  <a:pt x="1058522" y="15596"/>
                  <a:pt x="1012054" y="35511"/>
                </a:cubicBezTo>
                <a:cubicBezTo>
                  <a:pt x="1003453" y="39197"/>
                  <a:pt x="993791" y="40204"/>
                  <a:pt x="985421" y="44389"/>
                </a:cubicBezTo>
                <a:cubicBezTo>
                  <a:pt x="975878" y="49161"/>
                  <a:pt x="968331" y="57372"/>
                  <a:pt x="958788" y="62144"/>
                </a:cubicBezTo>
                <a:cubicBezTo>
                  <a:pt x="944535" y="69271"/>
                  <a:pt x="928653" y="72772"/>
                  <a:pt x="914400" y="79899"/>
                </a:cubicBezTo>
                <a:cubicBezTo>
                  <a:pt x="904856" y="84671"/>
                  <a:pt x="897030" y="92361"/>
                  <a:pt x="887766" y="97655"/>
                </a:cubicBezTo>
                <a:cubicBezTo>
                  <a:pt x="876276" y="104221"/>
                  <a:pt x="862843" y="107470"/>
                  <a:pt x="852256" y="115410"/>
                </a:cubicBezTo>
                <a:cubicBezTo>
                  <a:pt x="838864" y="125454"/>
                  <a:pt x="830674" y="141635"/>
                  <a:pt x="816745" y="150921"/>
                </a:cubicBezTo>
                <a:lnTo>
                  <a:pt x="790112" y="168676"/>
                </a:lnTo>
                <a:cubicBezTo>
                  <a:pt x="769061" y="196744"/>
                  <a:pt x="762813" y="208563"/>
                  <a:pt x="736846" y="230820"/>
                </a:cubicBezTo>
                <a:cubicBezTo>
                  <a:pt x="701189" y="261383"/>
                  <a:pt x="677956" y="265888"/>
                  <a:pt x="648069" y="310719"/>
                </a:cubicBezTo>
                <a:cubicBezTo>
                  <a:pt x="634809" y="330609"/>
                  <a:pt x="619100" y="355240"/>
                  <a:pt x="603681" y="372862"/>
                </a:cubicBezTo>
                <a:cubicBezTo>
                  <a:pt x="592658" y="385460"/>
                  <a:pt x="577456" y="394444"/>
                  <a:pt x="568170" y="408373"/>
                </a:cubicBezTo>
                <a:cubicBezTo>
                  <a:pt x="526327" y="471139"/>
                  <a:pt x="578839" y="393436"/>
                  <a:pt x="523782" y="470517"/>
                </a:cubicBezTo>
                <a:cubicBezTo>
                  <a:pt x="517580" y="479199"/>
                  <a:pt x="512692" y="488819"/>
                  <a:pt x="506027" y="497150"/>
                </a:cubicBezTo>
                <a:cubicBezTo>
                  <a:pt x="500798" y="503686"/>
                  <a:pt x="495448" y="510599"/>
                  <a:pt x="488271" y="514905"/>
                </a:cubicBezTo>
                <a:cubicBezTo>
                  <a:pt x="480247" y="519720"/>
                  <a:pt x="461638" y="523783"/>
                  <a:pt x="461638" y="5237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BDF4753-5549-24D2-FFE9-9D14F682AF26}"/>
              </a:ext>
            </a:extLst>
          </p:cNvPr>
          <p:cNvSpPr/>
          <p:nvPr/>
        </p:nvSpPr>
        <p:spPr>
          <a:xfrm>
            <a:off x="4003693" y="3488924"/>
            <a:ext cx="2237309" cy="2334827"/>
          </a:xfrm>
          <a:custGeom>
            <a:avLst/>
            <a:gdLst>
              <a:gd name="connsiteX0" fmla="*/ 879025 w 2237309"/>
              <a:gd name="connsiteY0" fmla="*/ 230820 h 2334827"/>
              <a:gd name="connsiteX1" fmla="*/ 808004 w 2237309"/>
              <a:gd name="connsiteY1" fmla="*/ 266330 h 2334827"/>
              <a:gd name="connsiteX2" fmla="*/ 781371 w 2237309"/>
              <a:gd name="connsiteY2" fmla="*/ 284086 h 2334827"/>
              <a:gd name="connsiteX3" fmla="*/ 719227 w 2237309"/>
              <a:gd name="connsiteY3" fmla="*/ 310719 h 2334827"/>
              <a:gd name="connsiteX4" fmla="*/ 665961 w 2237309"/>
              <a:gd name="connsiteY4" fmla="*/ 355107 h 2334827"/>
              <a:gd name="connsiteX5" fmla="*/ 639328 w 2237309"/>
              <a:gd name="connsiteY5" fmla="*/ 381740 h 2334827"/>
              <a:gd name="connsiteX6" fmla="*/ 603818 w 2237309"/>
              <a:gd name="connsiteY6" fmla="*/ 408373 h 2334827"/>
              <a:gd name="connsiteX7" fmla="*/ 550552 w 2237309"/>
              <a:gd name="connsiteY7" fmla="*/ 461639 h 2334827"/>
              <a:gd name="connsiteX8" fmla="*/ 523919 w 2237309"/>
              <a:gd name="connsiteY8" fmla="*/ 479394 h 2334827"/>
              <a:gd name="connsiteX9" fmla="*/ 452897 w 2237309"/>
              <a:gd name="connsiteY9" fmla="*/ 559293 h 2334827"/>
              <a:gd name="connsiteX10" fmla="*/ 435142 w 2237309"/>
              <a:gd name="connsiteY10" fmla="*/ 577049 h 2334827"/>
              <a:gd name="connsiteX11" fmla="*/ 399631 w 2237309"/>
              <a:gd name="connsiteY11" fmla="*/ 621437 h 2334827"/>
              <a:gd name="connsiteX12" fmla="*/ 372998 w 2237309"/>
              <a:gd name="connsiteY12" fmla="*/ 648070 h 2334827"/>
              <a:gd name="connsiteX13" fmla="*/ 337488 w 2237309"/>
              <a:gd name="connsiteY13" fmla="*/ 701336 h 2334827"/>
              <a:gd name="connsiteX14" fmla="*/ 293099 w 2237309"/>
              <a:gd name="connsiteY14" fmla="*/ 763480 h 2334827"/>
              <a:gd name="connsiteX15" fmla="*/ 222078 w 2237309"/>
              <a:gd name="connsiteY15" fmla="*/ 861134 h 2334827"/>
              <a:gd name="connsiteX16" fmla="*/ 177690 w 2237309"/>
              <a:gd name="connsiteY16" fmla="*/ 949911 h 2334827"/>
              <a:gd name="connsiteX17" fmla="*/ 168812 w 2237309"/>
              <a:gd name="connsiteY17" fmla="*/ 985422 h 2334827"/>
              <a:gd name="connsiteX18" fmla="*/ 124424 w 2237309"/>
              <a:gd name="connsiteY18" fmla="*/ 1047565 h 2334827"/>
              <a:gd name="connsiteX19" fmla="*/ 97790 w 2237309"/>
              <a:gd name="connsiteY19" fmla="*/ 1100831 h 2334827"/>
              <a:gd name="connsiteX20" fmla="*/ 88913 w 2237309"/>
              <a:gd name="connsiteY20" fmla="*/ 1127464 h 2334827"/>
              <a:gd name="connsiteX21" fmla="*/ 71157 w 2237309"/>
              <a:gd name="connsiteY21" fmla="*/ 1154097 h 2334827"/>
              <a:gd name="connsiteX22" fmla="*/ 53402 w 2237309"/>
              <a:gd name="connsiteY22" fmla="*/ 1225119 h 2334827"/>
              <a:gd name="connsiteX23" fmla="*/ 35647 w 2237309"/>
              <a:gd name="connsiteY23" fmla="*/ 1296140 h 2334827"/>
              <a:gd name="connsiteX24" fmla="*/ 9014 w 2237309"/>
              <a:gd name="connsiteY24" fmla="*/ 1358284 h 2334827"/>
              <a:gd name="connsiteX25" fmla="*/ 9014 w 2237309"/>
              <a:gd name="connsiteY25" fmla="*/ 1615736 h 2334827"/>
              <a:gd name="connsiteX26" fmla="*/ 17891 w 2237309"/>
              <a:gd name="connsiteY26" fmla="*/ 1660125 h 2334827"/>
              <a:gd name="connsiteX27" fmla="*/ 35647 w 2237309"/>
              <a:gd name="connsiteY27" fmla="*/ 1748901 h 2334827"/>
              <a:gd name="connsiteX28" fmla="*/ 53402 w 2237309"/>
              <a:gd name="connsiteY28" fmla="*/ 1802167 h 2334827"/>
              <a:gd name="connsiteX29" fmla="*/ 80035 w 2237309"/>
              <a:gd name="connsiteY29" fmla="*/ 1855433 h 2334827"/>
              <a:gd name="connsiteX30" fmla="*/ 97790 w 2237309"/>
              <a:gd name="connsiteY30" fmla="*/ 1882066 h 2334827"/>
              <a:gd name="connsiteX31" fmla="*/ 151057 w 2237309"/>
              <a:gd name="connsiteY31" fmla="*/ 1970843 h 2334827"/>
              <a:gd name="connsiteX32" fmla="*/ 168812 w 2237309"/>
              <a:gd name="connsiteY32" fmla="*/ 1997476 h 2334827"/>
              <a:gd name="connsiteX33" fmla="*/ 213200 w 2237309"/>
              <a:gd name="connsiteY33" fmla="*/ 2050742 h 2334827"/>
              <a:gd name="connsiteX34" fmla="*/ 257589 w 2237309"/>
              <a:gd name="connsiteY34" fmla="*/ 2095130 h 2334827"/>
              <a:gd name="connsiteX35" fmla="*/ 275344 w 2237309"/>
              <a:gd name="connsiteY35" fmla="*/ 2112886 h 2334827"/>
              <a:gd name="connsiteX36" fmla="*/ 301977 w 2237309"/>
              <a:gd name="connsiteY36" fmla="*/ 2139519 h 2334827"/>
              <a:gd name="connsiteX37" fmla="*/ 328610 w 2237309"/>
              <a:gd name="connsiteY37" fmla="*/ 2166152 h 2334827"/>
              <a:gd name="connsiteX38" fmla="*/ 364121 w 2237309"/>
              <a:gd name="connsiteY38" fmla="*/ 2210540 h 2334827"/>
              <a:gd name="connsiteX39" fmla="*/ 390754 w 2237309"/>
              <a:gd name="connsiteY39" fmla="*/ 2228295 h 2334827"/>
              <a:gd name="connsiteX40" fmla="*/ 435142 w 2237309"/>
              <a:gd name="connsiteY40" fmla="*/ 2254928 h 2334827"/>
              <a:gd name="connsiteX41" fmla="*/ 461775 w 2237309"/>
              <a:gd name="connsiteY41" fmla="*/ 2272684 h 2334827"/>
              <a:gd name="connsiteX42" fmla="*/ 515041 w 2237309"/>
              <a:gd name="connsiteY42" fmla="*/ 2290439 h 2334827"/>
              <a:gd name="connsiteX43" fmla="*/ 541674 w 2237309"/>
              <a:gd name="connsiteY43" fmla="*/ 2299317 h 2334827"/>
              <a:gd name="connsiteX44" fmla="*/ 594940 w 2237309"/>
              <a:gd name="connsiteY44" fmla="*/ 2317072 h 2334827"/>
              <a:gd name="connsiteX45" fmla="*/ 621573 w 2237309"/>
              <a:gd name="connsiteY45" fmla="*/ 2325950 h 2334827"/>
              <a:gd name="connsiteX46" fmla="*/ 683717 w 2237309"/>
              <a:gd name="connsiteY46" fmla="*/ 2334827 h 2334827"/>
              <a:gd name="connsiteX47" fmla="*/ 816882 w 2237309"/>
              <a:gd name="connsiteY47" fmla="*/ 2325950 h 2334827"/>
              <a:gd name="connsiteX48" fmla="*/ 870148 w 2237309"/>
              <a:gd name="connsiteY48" fmla="*/ 2308194 h 2334827"/>
              <a:gd name="connsiteX49" fmla="*/ 896781 w 2237309"/>
              <a:gd name="connsiteY49" fmla="*/ 2299317 h 2334827"/>
              <a:gd name="connsiteX50" fmla="*/ 923414 w 2237309"/>
              <a:gd name="connsiteY50" fmla="*/ 2290439 h 2334827"/>
              <a:gd name="connsiteX51" fmla="*/ 976680 w 2237309"/>
              <a:gd name="connsiteY51" fmla="*/ 2263806 h 2334827"/>
              <a:gd name="connsiteX52" fmla="*/ 1029946 w 2237309"/>
              <a:gd name="connsiteY52" fmla="*/ 2219418 h 2334827"/>
              <a:gd name="connsiteX53" fmla="*/ 1065457 w 2237309"/>
              <a:gd name="connsiteY53" fmla="*/ 2183907 h 2334827"/>
              <a:gd name="connsiteX54" fmla="*/ 1092090 w 2237309"/>
              <a:gd name="connsiteY54" fmla="*/ 2166152 h 2334827"/>
              <a:gd name="connsiteX55" fmla="*/ 1136478 w 2237309"/>
              <a:gd name="connsiteY55" fmla="*/ 2121763 h 2334827"/>
              <a:gd name="connsiteX56" fmla="*/ 1189744 w 2237309"/>
              <a:gd name="connsiteY56" fmla="*/ 2086253 h 2334827"/>
              <a:gd name="connsiteX57" fmla="*/ 1251888 w 2237309"/>
              <a:gd name="connsiteY57" fmla="*/ 2032987 h 2334827"/>
              <a:gd name="connsiteX58" fmla="*/ 1269643 w 2237309"/>
              <a:gd name="connsiteY58" fmla="*/ 2015231 h 2334827"/>
              <a:gd name="connsiteX59" fmla="*/ 1322909 w 2237309"/>
              <a:gd name="connsiteY59" fmla="*/ 1979721 h 2334827"/>
              <a:gd name="connsiteX60" fmla="*/ 1340664 w 2237309"/>
              <a:gd name="connsiteY60" fmla="*/ 1953088 h 2334827"/>
              <a:gd name="connsiteX61" fmla="*/ 1385053 w 2237309"/>
              <a:gd name="connsiteY61" fmla="*/ 1917577 h 2334827"/>
              <a:gd name="connsiteX62" fmla="*/ 1429441 w 2237309"/>
              <a:gd name="connsiteY62" fmla="*/ 1873189 h 2334827"/>
              <a:gd name="connsiteX63" fmla="*/ 1464952 w 2237309"/>
              <a:gd name="connsiteY63" fmla="*/ 1828800 h 2334827"/>
              <a:gd name="connsiteX64" fmla="*/ 1491585 w 2237309"/>
              <a:gd name="connsiteY64" fmla="*/ 1811045 h 2334827"/>
              <a:gd name="connsiteX65" fmla="*/ 1544851 w 2237309"/>
              <a:gd name="connsiteY65" fmla="*/ 1766657 h 2334827"/>
              <a:gd name="connsiteX66" fmla="*/ 1598117 w 2237309"/>
              <a:gd name="connsiteY66" fmla="*/ 1722268 h 2334827"/>
              <a:gd name="connsiteX67" fmla="*/ 1633627 w 2237309"/>
              <a:gd name="connsiteY67" fmla="*/ 1686758 h 2334827"/>
              <a:gd name="connsiteX68" fmla="*/ 1660260 w 2237309"/>
              <a:gd name="connsiteY68" fmla="*/ 1669002 h 2334827"/>
              <a:gd name="connsiteX69" fmla="*/ 1704649 w 2237309"/>
              <a:gd name="connsiteY69" fmla="*/ 1624614 h 2334827"/>
              <a:gd name="connsiteX70" fmla="*/ 1731282 w 2237309"/>
              <a:gd name="connsiteY70" fmla="*/ 1597981 h 2334827"/>
              <a:gd name="connsiteX71" fmla="*/ 1766792 w 2237309"/>
              <a:gd name="connsiteY71" fmla="*/ 1580226 h 2334827"/>
              <a:gd name="connsiteX72" fmla="*/ 1802303 w 2237309"/>
              <a:gd name="connsiteY72" fmla="*/ 1535837 h 2334827"/>
              <a:gd name="connsiteX73" fmla="*/ 1828936 w 2237309"/>
              <a:gd name="connsiteY73" fmla="*/ 1518082 h 2334827"/>
              <a:gd name="connsiteX74" fmla="*/ 1846691 w 2237309"/>
              <a:gd name="connsiteY74" fmla="*/ 1491449 h 2334827"/>
              <a:gd name="connsiteX75" fmla="*/ 1891080 w 2237309"/>
              <a:gd name="connsiteY75" fmla="*/ 1447060 h 2334827"/>
              <a:gd name="connsiteX76" fmla="*/ 1935468 w 2237309"/>
              <a:gd name="connsiteY76" fmla="*/ 1393794 h 2334827"/>
              <a:gd name="connsiteX77" fmla="*/ 1979857 w 2237309"/>
              <a:gd name="connsiteY77" fmla="*/ 1340528 h 2334827"/>
              <a:gd name="connsiteX78" fmla="*/ 1988734 w 2237309"/>
              <a:gd name="connsiteY78" fmla="*/ 1313895 h 2334827"/>
              <a:gd name="connsiteX79" fmla="*/ 2006490 w 2237309"/>
              <a:gd name="connsiteY79" fmla="*/ 1296140 h 2334827"/>
              <a:gd name="connsiteX80" fmla="*/ 2024245 w 2237309"/>
              <a:gd name="connsiteY80" fmla="*/ 1269507 h 2334827"/>
              <a:gd name="connsiteX81" fmla="*/ 2033123 w 2237309"/>
              <a:gd name="connsiteY81" fmla="*/ 1233996 h 2334827"/>
              <a:gd name="connsiteX82" fmla="*/ 2095266 w 2237309"/>
              <a:gd name="connsiteY82" fmla="*/ 1145220 h 2334827"/>
              <a:gd name="connsiteX83" fmla="*/ 2113022 w 2237309"/>
              <a:gd name="connsiteY83" fmla="*/ 1100831 h 2334827"/>
              <a:gd name="connsiteX84" fmla="*/ 2130777 w 2237309"/>
              <a:gd name="connsiteY84" fmla="*/ 1074198 h 2334827"/>
              <a:gd name="connsiteX85" fmla="*/ 2139655 w 2237309"/>
              <a:gd name="connsiteY85" fmla="*/ 1047565 h 2334827"/>
              <a:gd name="connsiteX86" fmla="*/ 2157410 w 2237309"/>
              <a:gd name="connsiteY86" fmla="*/ 1020932 h 2334827"/>
              <a:gd name="connsiteX87" fmla="*/ 2192921 w 2237309"/>
              <a:gd name="connsiteY87" fmla="*/ 914400 h 2334827"/>
              <a:gd name="connsiteX88" fmla="*/ 2201798 w 2237309"/>
              <a:gd name="connsiteY88" fmla="*/ 887767 h 2334827"/>
              <a:gd name="connsiteX89" fmla="*/ 2210676 w 2237309"/>
              <a:gd name="connsiteY89" fmla="*/ 861134 h 2334827"/>
              <a:gd name="connsiteX90" fmla="*/ 2219554 w 2237309"/>
              <a:gd name="connsiteY90" fmla="*/ 790113 h 2334827"/>
              <a:gd name="connsiteX91" fmla="*/ 2228431 w 2237309"/>
              <a:gd name="connsiteY91" fmla="*/ 754602 h 2334827"/>
              <a:gd name="connsiteX92" fmla="*/ 2237309 w 2237309"/>
              <a:gd name="connsiteY92" fmla="*/ 710214 h 2334827"/>
              <a:gd name="connsiteX93" fmla="*/ 2228431 w 2237309"/>
              <a:gd name="connsiteY93" fmla="*/ 550416 h 2334827"/>
              <a:gd name="connsiteX94" fmla="*/ 2219554 w 2237309"/>
              <a:gd name="connsiteY94" fmla="*/ 479394 h 2334827"/>
              <a:gd name="connsiteX95" fmla="*/ 2166288 w 2237309"/>
              <a:gd name="connsiteY95" fmla="*/ 426128 h 2334827"/>
              <a:gd name="connsiteX96" fmla="*/ 2113022 w 2237309"/>
              <a:gd name="connsiteY96" fmla="*/ 372862 h 2334827"/>
              <a:gd name="connsiteX97" fmla="*/ 2050878 w 2237309"/>
              <a:gd name="connsiteY97" fmla="*/ 310719 h 2334827"/>
              <a:gd name="connsiteX98" fmla="*/ 2015367 w 2237309"/>
              <a:gd name="connsiteY98" fmla="*/ 266330 h 2334827"/>
              <a:gd name="connsiteX99" fmla="*/ 1997612 w 2237309"/>
              <a:gd name="connsiteY99" fmla="*/ 239697 h 2334827"/>
              <a:gd name="connsiteX100" fmla="*/ 1944346 w 2237309"/>
              <a:gd name="connsiteY100" fmla="*/ 204187 h 2334827"/>
              <a:gd name="connsiteX101" fmla="*/ 1917713 w 2237309"/>
              <a:gd name="connsiteY101" fmla="*/ 186431 h 2334827"/>
              <a:gd name="connsiteX102" fmla="*/ 1873324 w 2237309"/>
              <a:gd name="connsiteY102" fmla="*/ 150921 h 2334827"/>
              <a:gd name="connsiteX103" fmla="*/ 1855569 w 2237309"/>
              <a:gd name="connsiteY103" fmla="*/ 133165 h 2334827"/>
              <a:gd name="connsiteX104" fmla="*/ 1811181 w 2237309"/>
              <a:gd name="connsiteY104" fmla="*/ 115410 h 2334827"/>
              <a:gd name="connsiteX105" fmla="*/ 1766792 w 2237309"/>
              <a:gd name="connsiteY105" fmla="*/ 79899 h 2334827"/>
              <a:gd name="connsiteX106" fmla="*/ 1713526 w 2237309"/>
              <a:gd name="connsiteY106" fmla="*/ 62144 h 2334827"/>
              <a:gd name="connsiteX107" fmla="*/ 1686893 w 2237309"/>
              <a:gd name="connsiteY107" fmla="*/ 53266 h 2334827"/>
              <a:gd name="connsiteX108" fmla="*/ 1660260 w 2237309"/>
              <a:gd name="connsiteY108" fmla="*/ 35511 h 2334827"/>
              <a:gd name="connsiteX109" fmla="*/ 1580361 w 2237309"/>
              <a:gd name="connsiteY109" fmla="*/ 17756 h 2334827"/>
              <a:gd name="connsiteX110" fmla="*/ 1447196 w 2237309"/>
              <a:gd name="connsiteY110" fmla="*/ 0 h 2334827"/>
              <a:gd name="connsiteX111" fmla="*/ 1234132 w 2237309"/>
              <a:gd name="connsiteY111" fmla="*/ 8878 h 2334827"/>
              <a:gd name="connsiteX112" fmla="*/ 1180866 w 2237309"/>
              <a:gd name="connsiteY112" fmla="*/ 26633 h 2334827"/>
              <a:gd name="connsiteX113" fmla="*/ 1127600 w 2237309"/>
              <a:gd name="connsiteY113" fmla="*/ 53266 h 2334827"/>
              <a:gd name="connsiteX114" fmla="*/ 1065457 w 2237309"/>
              <a:gd name="connsiteY114" fmla="*/ 79899 h 2334827"/>
              <a:gd name="connsiteX115" fmla="*/ 1012190 w 2237309"/>
              <a:gd name="connsiteY115" fmla="*/ 115410 h 2334827"/>
              <a:gd name="connsiteX116" fmla="*/ 985557 w 2237309"/>
              <a:gd name="connsiteY116" fmla="*/ 142043 h 2334827"/>
              <a:gd name="connsiteX117" fmla="*/ 958924 w 2237309"/>
              <a:gd name="connsiteY117" fmla="*/ 150921 h 2334827"/>
              <a:gd name="connsiteX118" fmla="*/ 905658 w 2237309"/>
              <a:gd name="connsiteY118" fmla="*/ 186431 h 2334827"/>
              <a:gd name="connsiteX119" fmla="*/ 861270 w 2237309"/>
              <a:gd name="connsiteY119" fmla="*/ 204187 h 2334827"/>
              <a:gd name="connsiteX120" fmla="*/ 825759 w 2237309"/>
              <a:gd name="connsiteY120" fmla="*/ 230820 h 2334827"/>
              <a:gd name="connsiteX121" fmla="*/ 790249 w 2237309"/>
              <a:gd name="connsiteY121" fmla="*/ 248575 h 2334827"/>
              <a:gd name="connsiteX122" fmla="*/ 754738 w 2237309"/>
              <a:gd name="connsiteY122" fmla="*/ 284086 h 2334827"/>
              <a:gd name="connsiteX123" fmla="*/ 728105 w 2237309"/>
              <a:gd name="connsiteY123" fmla="*/ 292963 h 2334827"/>
              <a:gd name="connsiteX124" fmla="*/ 665961 w 2237309"/>
              <a:gd name="connsiteY124" fmla="*/ 328474 h 2334827"/>
              <a:gd name="connsiteX125" fmla="*/ 639328 w 2237309"/>
              <a:gd name="connsiteY125" fmla="*/ 363985 h 233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237309" h="2334827">
                <a:moveTo>
                  <a:pt x="879025" y="230820"/>
                </a:moveTo>
                <a:cubicBezTo>
                  <a:pt x="855351" y="242657"/>
                  <a:pt x="831240" y="253656"/>
                  <a:pt x="808004" y="266330"/>
                </a:cubicBezTo>
                <a:cubicBezTo>
                  <a:pt x="798637" y="271439"/>
                  <a:pt x="790635" y="278792"/>
                  <a:pt x="781371" y="284086"/>
                </a:cubicBezTo>
                <a:cubicBezTo>
                  <a:pt x="750658" y="301636"/>
                  <a:pt x="749104" y="300760"/>
                  <a:pt x="719227" y="310719"/>
                </a:cubicBezTo>
                <a:cubicBezTo>
                  <a:pt x="641418" y="388528"/>
                  <a:pt x="740120" y="293308"/>
                  <a:pt x="665961" y="355107"/>
                </a:cubicBezTo>
                <a:cubicBezTo>
                  <a:pt x="656316" y="363144"/>
                  <a:pt x="648860" y="373569"/>
                  <a:pt x="639328" y="381740"/>
                </a:cubicBezTo>
                <a:cubicBezTo>
                  <a:pt x="628094" y="391369"/>
                  <a:pt x="614816" y="398475"/>
                  <a:pt x="603818" y="408373"/>
                </a:cubicBezTo>
                <a:cubicBezTo>
                  <a:pt x="585154" y="425171"/>
                  <a:pt x="571445" y="447711"/>
                  <a:pt x="550552" y="461639"/>
                </a:cubicBezTo>
                <a:cubicBezTo>
                  <a:pt x="541674" y="467557"/>
                  <a:pt x="531949" y="472368"/>
                  <a:pt x="523919" y="479394"/>
                </a:cubicBezTo>
                <a:cubicBezTo>
                  <a:pt x="467434" y="528819"/>
                  <a:pt x="493241" y="510880"/>
                  <a:pt x="452897" y="559293"/>
                </a:cubicBezTo>
                <a:cubicBezTo>
                  <a:pt x="447539" y="565723"/>
                  <a:pt x="440589" y="570694"/>
                  <a:pt x="435142" y="577049"/>
                </a:cubicBezTo>
                <a:cubicBezTo>
                  <a:pt x="422811" y="591436"/>
                  <a:pt x="412109" y="607177"/>
                  <a:pt x="399631" y="621437"/>
                </a:cubicBezTo>
                <a:cubicBezTo>
                  <a:pt x="391363" y="630885"/>
                  <a:pt x="380706" y="638160"/>
                  <a:pt x="372998" y="648070"/>
                </a:cubicBezTo>
                <a:cubicBezTo>
                  <a:pt x="359897" y="664914"/>
                  <a:pt x="350291" y="684265"/>
                  <a:pt x="337488" y="701336"/>
                </a:cubicBezTo>
                <a:cubicBezTo>
                  <a:pt x="250454" y="817383"/>
                  <a:pt x="358002" y="672616"/>
                  <a:pt x="293099" y="763480"/>
                </a:cubicBezTo>
                <a:cubicBezTo>
                  <a:pt x="269704" y="796232"/>
                  <a:pt x="222078" y="861134"/>
                  <a:pt x="222078" y="861134"/>
                </a:cubicBezTo>
                <a:cubicBezTo>
                  <a:pt x="199644" y="928437"/>
                  <a:pt x="215552" y="899427"/>
                  <a:pt x="177690" y="949911"/>
                </a:cubicBezTo>
                <a:cubicBezTo>
                  <a:pt x="174731" y="961748"/>
                  <a:pt x="173618" y="974207"/>
                  <a:pt x="168812" y="985422"/>
                </a:cubicBezTo>
                <a:cubicBezTo>
                  <a:pt x="164484" y="995521"/>
                  <a:pt x="127458" y="1043520"/>
                  <a:pt x="124424" y="1047565"/>
                </a:cubicBezTo>
                <a:cubicBezTo>
                  <a:pt x="102526" y="1135155"/>
                  <a:pt x="131713" y="1044293"/>
                  <a:pt x="97790" y="1100831"/>
                </a:cubicBezTo>
                <a:cubicBezTo>
                  <a:pt x="92975" y="1108855"/>
                  <a:pt x="93098" y="1119094"/>
                  <a:pt x="88913" y="1127464"/>
                </a:cubicBezTo>
                <a:cubicBezTo>
                  <a:pt x="84141" y="1137007"/>
                  <a:pt x="77076" y="1145219"/>
                  <a:pt x="71157" y="1154097"/>
                </a:cubicBezTo>
                <a:cubicBezTo>
                  <a:pt x="54187" y="1205011"/>
                  <a:pt x="69472" y="1155483"/>
                  <a:pt x="53402" y="1225119"/>
                </a:cubicBezTo>
                <a:cubicBezTo>
                  <a:pt x="47915" y="1248896"/>
                  <a:pt x="46560" y="1274314"/>
                  <a:pt x="35647" y="1296140"/>
                </a:cubicBezTo>
                <a:cubicBezTo>
                  <a:pt x="13706" y="1340021"/>
                  <a:pt x="22076" y="1319096"/>
                  <a:pt x="9014" y="1358284"/>
                </a:cubicBezTo>
                <a:cubicBezTo>
                  <a:pt x="-770" y="1495251"/>
                  <a:pt x="-5052" y="1475075"/>
                  <a:pt x="9014" y="1615736"/>
                </a:cubicBezTo>
                <a:cubicBezTo>
                  <a:pt x="10515" y="1630750"/>
                  <a:pt x="15192" y="1645279"/>
                  <a:pt x="17891" y="1660125"/>
                </a:cubicBezTo>
                <a:cubicBezTo>
                  <a:pt x="25275" y="1700737"/>
                  <a:pt x="24775" y="1712663"/>
                  <a:pt x="35647" y="1748901"/>
                </a:cubicBezTo>
                <a:cubicBezTo>
                  <a:pt x="41025" y="1766827"/>
                  <a:pt x="43021" y="1786594"/>
                  <a:pt x="53402" y="1802167"/>
                </a:cubicBezTo>
                <a:cubicBezTo>
                  <a:pt x="104285" y="1878493"/>
                  <a:pt x="43280" y="1781923"/>
                  <a:pt x="80035" y="1855433"/>
                </a:cubicBezTo>
                <a:cubicBezTo>
                  <a:pt x="84807" y="1864976"/>
                  <a:pt x="92496" y="1872802"/>
                  <a:pt x="97790" y="1882066"/>
                </a:cubicBezTo>
                <a:cubicBezTo>
                  <a:pt x="152386" y="1977608"/>
                  <a:pt x="64191" y="1840545"/>
                  <a:pt x="151057" y="1970843"/>
                </a:cubicBezTo>
                <a:cubicBezTo>
                  <a:pt x="156975" y="1979721"/>
                  <a:pt x="161267" y="1989931"/>
                  <a:pt x="168812" y="1997476"/>
                </a:cubicBezTo>
                <a:cubicBezTo>
                  <a:pt x="275721" y="2104385"/>
                  <a:pt x="126671" y="1951853"/>
                  <a:pt x="213200" y="2050742"/>
                </a:cubicBezTo>
                <a:cubicBezTo>
                  <a:pt x="226979" y="2066490"/>
                  <a:pt x="242793" y="2080334"/>
                  <a:pt x="257589" y="2095130"/>
                </a:cubicBezTo>
                <a:lnTo>
                  <a:pt x="275344" y="2112886"/>
                </a:lnTo>
                <a:lnTo>
                  <a:pt x="301977" y="2139519"/>
                </a:lnTo>
                <a:cubicBezTo>
                  <a:pt x="310855" y="2148397"/>
                  <a:pt x="321646" y="2155706"/>
                  <a:pt x="328610" y="2166152"/>
                </a:cubicBezTo>
                <a:cubicBezTo>
                  <a:pt x="341795" y="2185930"/>
                  <a:pt x="346047" y="2196082"/>
                  <a:pt x="364121" y="2210540"/>
                </a:cubicBezTo>
                <a:cubicBezTo>
                  <a:pt x="372453" y="2217205"/>
                  <a:pt x="382423" y="2221630"/>
                  <a:pt x="390754" y="2228295"/>
                </a:cubicBezTo>
                <a:cubicBezTo>
                  <a:pt x="425572" y="2256150"/>
                  <a:pt x="388889" y="2239512"/>
                  <a:pt x="435142" y="2254928"/>
                </a:cubicBezTo>
                <a:cubicBezTo>
                  <a:pt x="444020" y="2260847"/>
                  <a:pt x="452025" y="2268351"/>
                  <a:pt x="461775" y="2272684"/>
                </a:cubicBezTo>
                <a:cubicBezTo>
                  <a:pt x="478878" y="2280285"/>
                  <a:pt x="497286" y="2284521"/>
                  <a:pt x="515041" y="2290439"/>
                </a:cubicBezTo>
                <a:lnTo>
                  <a:pt x="541674" y="2299317"/>
                </a:lnTo>
                <a:lnTo>
                  <a:pt x="594940" y="2317072"/>
                </a:lnTo>
                <a:cubicBezTo>
                  <a:pt x="603818" y="2320031"/>
                  <a:pt x="612309" y="2324627"/>
                  <a:pt x="621573" y="2325950"/>
                </a:cubicBezTo>
                <a:lnTo>
                  <a:pt x="683717" y="2334827"/>
                </a:lnTo>
                <a:cubicBezTo>
                  <a:pt x="728105" y="2331868"/>
                  <a:pt x="772842" y="2332241"/>
                  <a:pt x="816882" y="2325950"/>
                </a:cubicBezTo>
                <a:cubicBezTo>
                  <a:pt x="835410" y="2323303"/>
                  <a:pt x="852393" y="2314112"/>
                  <a:pt x="870148" y="2308194"/>
                </a:cubicBezTo>
                <a:lnTo>
                  <a:pt x="896781" y="2299317"/>
                </a:lnTo>
                <a:cubicBezTo>
                  <a:pt x="905659" y="2296358"/>
                  <a:pt x="915628" y="2295630"/>
                  <a:pt x="923414" y="2290439"/>
                </a:cubicBezTo>
                <a:cubicBezTo>
                  <a:pt x="957833" y="2267493"/>
                  <a:pt x="939925" y="2276058"/>
                  <a:pt x="976680" y="2263806"/>
                </a:cubicBezTo>
                <a:cubicBezTo>
                  <a:pt x="1069033" y="2171453"/>
                  <a:pt x="943427" y="2293577"/>
                  <a:pt x="1029946" y="2219418"/>
                </a:cubicBezTo>
                <a:cubicBezTo>
                  <a:pt x="1042656" y="2208524"/>
                  <a:pt x="1051528" y="2193193"/>
                  <a:pt x="1065457" y="2183907"/>
                </a:cubicBezTo>
                <a:cubicBezTo>
                  <a:pt x="1074335" y="2177989"/>
                  <a:pt x="1084060" y="2173178"/>
                  <a:pt x="1092090" y="2166152"/>
                </a:cubicBezTo>
                <a:cubicBezTo>
                  <a:pt x="1107838" y="2152373"/>
                  <a:pt x="1119067" y="2133370"/>
                  <a:pt x="1136478" y="2121763"/>
                </a:cubicBezTo>
                <a:cubicBezTo>
                  <a:pt x="1154233" y="2109926"/>
                  <a:pt x="1174655" y="2101342"/>
                  <a:pt x="1189744" y="2086253"/>
                </a:cubicBezTo>
                <a:cubicBezTo>
                  <a:pt x="1275237" y="2000760"/>
                  <a:pt x="1184278" y="2087076"/>
                  <a:pt x="1251888" y="2032987"/>
                </a:cubicBezTo>
                <a:cubicBezTo>
                  <a:pt x="1258424" y="2027758"/>
                  <a:pt x="1262947" y="2020253"/>
                  <a:pt x="1269643" y="2015231"/>
                </a:cubicBezTo>
                <a:cubicBezTo>
                  <a:pt x="1286714" y="2002427"/>
                  <a:pt x="1322909" y="1979721"/>
                  <a:pt x="1322909" y="1979721"/>
                </a:cubicBezTo>
                <a:cubicBezTo>
                  <a:pt x="1328827" y="1970843"/>
                  <a:pt x="1333120" y="1960633"/>
                  <a:pt x="1340664" y="1953088"/>
                </a:cubicBezTo>
                <a:cubicBezTo>
                  <a:pt x="1386802" y="1906949"/>
                  <a:pt x="1349914" y="1961500"/>
                  <a:pt x="1385053" y="1917577"/>
                </a:cubicBezTo>
                <a:cubicBezTo>
                  <a:pt x="1418874" y="1875301"/>
                  <a:pt x="1383782" y="1903627"/>
                  <a:pt x="1429441" y="1873189"/>
                </a:cubicBezTo>
                <a:cubicBezTo>
                  <a:pt x="1442625" y="1853413"/>
                  <a:pt x="1446880" y="1843257"/>
                  <a:pt x="1464952" y="1828800"/>
                </a:cubicBezTo>
                <a:cubicBezTo>
                  <a:pt x="1473284" y="1822135"/>
                  <a:pt x="1483388" y="1817875"/>
                  <a:pt x="1491585" y="1811045"/>
                </a:cubicBezTo>
                <a:cubicBezTo>
                  <a:pt x="1559940" y="1754083"/>
                  <a:pt x="1478726" y="1810739"/>
                  <a:pt x="1544851" y="1766657"/>
                </a:cubicBezTo>
                <a:cubicBezTo>
                  <a:pt x="1582054" y="1710852"/>
                  <a:pt x="1538046" y="1767321"/>
                  <a:pt x="1598117" y="1722268"/>
                </a:cubicBezTo>
                <a:cubicBezTo>
                  <a:pt x="1611509" y="1712224"/>
                  <a:pt x="1620917" y="1697652"/>
                  <a:pt x="1633627" y="1686758"/>
                </a:cubicBezTo>
                <a:cubicBezTo>
                  <a:pt x="1641728" y="1679814"/>
                  <a:pt x="1652230" y="1676028"/>
                  <a:pt x="1660260" y="1669002"/>
                </a:cubicBezTo>
                <a:cubicBezTo>
                  <a:pt x="1676008" y="1655223"/>
                  <a:pt x="1689853" y="1639410"/>
                  <a:pt x="1704649" y="1624614"/>
                </a:cubicBezTo>
                <a:cubicBezTo>
                  <a:pt x="1713527" y="1615736"/>
                  <a:pt x="1720053" y="1603596"/>
                  <a:pt x="1731282" y="1597981"/>
                </a:cubicBezTo>
                <a:lnTo>
                  <a:pt x="1766792" y="1580226"/>
                </a:lnTo>
                <a:cubicBezTo>
                  <a:pt x="1779974" y="1560454"/>
                  <a:pt x="1784234" y="1550292"/>
                  <a:pt x="1802303" y="1535837"/>
                </a:cubicBezTo>
                <a:cubicBezTo>
                  <a:pt x="1810634" y="1529172"/>
                  <a:pt x="1820058" y="1524000"/>
                  <a:pt x="1828936" y="1518082"/>
                </a:cubicBezTo>
                <a:cubicBezTo>
                  <a:pt x="1834854" y="1509204"/>
                  <a:pt x="1839665" y="1499479"/>
                  <a:pt x="1846691" y="1491449"/>
                </a:cubicBezTo>
                <a:cubicBezTo>
                  <a:pt x="1860470" y="1475701"/>
                  <a:pt x="1879473" y="1464471"/>
                  <a:pt x="1891080" y="1447060"/>
                </a:cubicBezTo>
                <a:cubicBezTo>
                  <a:pt x="1935158" y="1380942"/>
                  <a:pt x="1878511" y="1462141"/>
                  <a:pt x="1935468" y="1393794"/>
                </a:cubicBezTo>
                <a:cubicBezTo>
                  <a:pt x="1997268" y="1319636"/>
                  <a:pt x="1902049" y="1418336"/>
                  <a:pt x="1979857" y="1340528"/>
                </a:cubicBezTo>
                <a:cubicBezTo>
                  <a:pt x="1982816" y="1331650"/>
                  <a:pt x="1983919" y="1321919"/>
                  <a:pt x="1988734" y="1313895"/>
                </a:cubicBezTo>
                <a:cubicBezTo>
                  <a:pt x="1993040" y="1306718"/>
                  <a:pt x="2001261" y="1302676"/>
                  <a:pt x="2006490" y="1296140"/>
                </a:cubicBezTo>
                <a:cubicBezTo>
                  <a:pt x="2013155" y="1287809"/>
                  <a:pt x="2018327" y="1278385"/>
                  <a:pt x="2024245" y="1269507"/>
                </a:cubicBezTo>
                <a:cubicBezTo>
                  <a:pt x="2027204" y="1257670"/>
                  <a:pt x="2027666" y="1244909"/>
                  <a:pt x="2033123" y="1233996"/>
                </a:cubicBezTo>
                <a:cubicBezTo>
                  <a:pt x="2064522" y="1171199"/>
                  <a:pt x="2063141" y="1225530"/>
                  <a:pt x="2095266" y="1145220"/>
                </a:cubicBezTo>
                <a:cubicBezTo>
                  <a:pt x="2101185" y="1130424"/>
                  <a:pt x="2105895" y="1115085"/>
                  <a:pt x="2113022" y="1100831"/>
                </a:cubicBezTo>
                <a:cubicBezTo>
                  <a:pt x="2117794" y="1091288"/>
                  <a:pt x="2126005" y="1083741"/>
                  <a:pt x="2130777" y="1074198"/>
                </a:cubicBezTo>
                <a:cubicBezTo>
                  <a:pt x="2134962" y="1065828"/>
                  <a:pt x="2135470" y="1055935"/>
                  <a:pt x="2139655" y="1047565"/>
                </a:cubicBezTo>
                <a:cubicBezTo>
                  <a:pt x="2144427" y="1038022"/>
                  <a:pt x="2153447" y="1030838"/>
                  <a:pt x="2157410" y="1020932"/>
                </a:cubicBezTo>
                <a:cubicBezTo>
                  <a:pt x="2171312" y="986178"/>
                  <a:pt x="2181084" y="949911"/>
                  <a:pt x="2192921" y="914400"/>
                </a:cubicBezTo>
                <a:lnTo>
                  <a:pt x="2201798" y="887767"/>
                </a:lnTo>
                <a:lnTo>
                  <a:pt x="2210676" y="861134"/>
                </a:lnTo>
                <a:cubicBezTo>
                  <a:pt x="2213635" y="837460"/>
                  <a:pt x="2215632" y="813646"/>
                  <a:pt x="2219554" y="790113"/>
                </a:cubicBezTo>
                <a:cubicBezTo>
                  <a:pt x="2221560" y="778078"/>
                  <a:pt x="2225784" y="766513"/>
                  <a:pt x="2228431" y="754602"/>
                </a:cubicBezTo>
                <a:cubicBezTo>
                  <a:pt x="2231704" y="739872"/>
                  <a:pt x="2234350" y="725010"/>
                  <a:pt x="2237309" y="710214"/>
                </a:cubicBezTo>
                <a:cubicBezTo>
                  <a:pt x="2234350" y="656948"/>
                  <a:pt x="2232523" y="603607"/>
                  <a:pt x="2228431" y="550416"/>
                </a:cubicBezTo>
                <a:cubicBezTo>
                  <a:pt x="2226601" y="526628"/>
                  <a:pt x="2230224" y="500733"/>
                  <a:pt x="2219554" y="479394"/>
                </a:cubicBezTo>
                <a:cubicBezTo>
                  <a:pt x="2208325" y="456935"/>
                  <a:pt x="2184043" y="443883"/>
                  <a:pt x="2166288" y="426128"/>
                </a:cubicBezTo>
                <a:lnTo>
                  <a:pt x="2113022" y="372862"/>
                </a:lnTo>
                <a:cubicBezTo>
                  <a:pt x="2041997" y="278164"/>
                  <a:pt x="2133740" y="393581"/>
                  <a:pt x="2050878" y="310719"/>
                </a:cubicBezTo>
                <a:cubicBezTo>
                  <a:pt x="2037479" y="297320"/>
                  <a:pt x="2026736" y="281489"/>
                  <a:pt x="2015367" y="266330"/>
                </a:cubicBezTo>
                <a:cubicBezTo>
                  <a:pt x="2008965" y="257794"/>
                  <a:pt x="2005642" y="246723"/>
                  <a:pt x="1997612" y="239697"/>
                </a:cubicBezTo>
                <a:cubicBezTo>
                  <a:pt x="1981553" y="225645"/>
                  <a:pt x="1962101" y="216024"/>
                  <a:pt x="1944346" y="204187"/>
                </a:cubicBezTo>
                <a:cubicBezTo>
                  <a:pt x="1935468" y="198268"/>
                  <a:pt x="1925258" y="193975"/>
                  <a:pt x="1917713" y="186431"/>
                </a:cubicBezTo>
                <a:cubicBezTo>
                  <a:pt x="1874832" y="143552"/>
                  <a:pt x="1929332" y="195728"/>
                  <a:pt x="1873324" y="150921"/>
                </a:cubicBezTo>
                <a:cubicBezTo>
                  <a:pt x="1866788" y="145692"/>
                  <a:pt x="1862836" y="137318"/>
                  <a:pt x="1855569" y="133165"/>
                </a:cubicBezTo>
                <a:cubicBezTo>
                  <a:pt x="1841733" y="125259"/>
                  <a:pt x="1825977" y="121328"/>
                  <a:pt x="1811181" y="115410"/>
                </a:cubicBezTo>
                <a:cubicBezTo>
                  <a:pt x="1796425" y="100654"/>
                  <a:pt x="1786948" y="88857"/>
                  <a:pt x="1766792" y="79899"/>
                </a:cubicBezTo>
                <a:cubicBezTo>
                  <a:pt x="1749689" y="72298"/>
                  <a:pt x="1731281" y="68062"/>
                  <a:pt x="1713526" y="62144"/>
                </a:cubicBezTo>
                <a:cubicBezTo>
                  <a:pt x="1704648" y="59185"/>
                  <a:pt x="1694679" y="58457"/>
                  <a:pt x="1686893" y="53266"/>
                </a:cubicBezTo>
                <a:cubicBezTo>
                  <a:pt x="1678015" y="47348"/>
                  <a:pt x="1669803" y="40283"/>
                  <a:pt x="1660260" y="35511"/>
                </a:cubicBezTo>
                <a:cubicBezTo>
                  <a:pt x="1638797" y="24779"/>
                  <a:pt x="1600067" y="20788"/>
                  <a:pt x="1580361" y="17756"/>
                </a:cubicBezTo>
                <a:cubicBezTo>
                  <a:pt x="1527250" y="9585"/>
                  <a:pt x="1501753" y="6820"/>
                  <a:pt x="1447196" y="0"/>
                </a:cubicBezTo>
                <a:cubicBezTo>
                  <a:pt x="1376175" y="2959"/>
                  <a:pt x="1304862" y="1805"/>
                  <a:pt x="1234132" y="8878"/>
                </a:cubicBezTo>
                <a:cubicBezTo>
                  <a:pt x="1215509" y="10740"/>
                  <a:pt x="1198621" y="20715"/>
                  <a:pt x="1180866" y="26633"/>
                </a:cubicBezTo>
                <a:cubicBezTo>
                  <a:pt x="1132041" y="42908"/>
                  <a:pt x="1175781" y="25734"/>
                  <a:pt x="1127600" y="53266"/>
                </a:cubicBezTo>
                <a:cubicBezTo>
                  <a:pt x="1096879" y="70821"/>
                  <a:pt x="1095340" y="69939"/>
                  <a:pt x="1065457" y="79899"/>
                </a:cubicBezTo>
                <a:cubicBezTo>
                  <a:pt x="1017947" y="127409"/>
                  <a:pt x="1087436" y="61664"/>
                  <a:pt x="1012190" y="115410"/>
                </a:cubicBezTo>
                <a:cubicBezTo>
                  <a:pt x="1001974" y="122707"/>
                  <a:pt x="996003" y="135079"/>
                  <a:pt x="985557" y="142043"/>
                </a:cubicBezTo>
                <a:cubicBezTo>
                  <a:pt x="977771" y="147234"/>
                  <a:pt x="967104" y="146376"/>
                  <a:pt x="958924" y="150921"/>
                </a:cubicBezTo>
                <a:cubicBezTo>
                  <a:pt x="940270" y="161284"/>
                  <a:pt x="925471" y="178506"/>
                  <a:pt x="905658" y="186431"/>
                </a:cubicBezTo>
                <a:cubicBezTo>
                  <a:pt x="890862" y="192350"/>
                  <a:pt x="875200" y="196448"/>
                  <a:pt x="861270" y="204187"/>
                </a:cubicBezTo>
                <a:cubicBezTo>
                  <a:pt x="848336" y="211373"/>
                  <a:pt x="838306" y="222978"/>
                  <a:pt x="825759" y="230820"/>
                </a:cubicBezTo>
                <a:cubicBezTo>
                  <a:pt x="814537" y="237834"/>
                  <a:pt x="800836" y="240635"/>
                  <a:pt x="790249" y="248575"/>
                </a:cubicBezTo>
                <a:cubicBezTo>
                  <a:pt x="776857" y="258619"/>
                  <a:pt x="770619" y="278793"/>
                  <a:pt x="754738" y="284086"/>
                </a:cubicBezTo>
                <a:cubicBezTo>
                  <a:pt x="745860" y="287045"/>
                  <a:pt x="736706" y="289277"/>
                  <a:pt x="728105" y="292963"/>
                </a:cubicBezTo>
                <a:cubicBezTo>
                  <a:pt x="696571" y="306478"/>
                  <a:pt x="692706" y="310645"/>
                  <a:pt x="665961" y="328474"/>
                </a:cubicBezTo>
                <a:cubicBezTo>
                  <a:pt x="654992" y="361385"/>
                  <a:pt x="665454" y="350922"/>
                  <a:pt x="639328" y="3639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6A0373-E8F6-83CB-3BBE-F35897EE3399}"/>
              </a:ext>
            </a:extLst>
          </p:cNvPr>
          <p:cNvSpPr/>
          <p:nvPr/>
        </p:nvSpPr>
        <p:spPr>
          <a:xfrm>
            <a:off x="1233996" y="2281561"/>
            <a:ext cx="8029188" cy="727969"/>
          </a:xfrm>
          <a:custGeom>
            <a:avLst/>
            <a:gdLst>
              <a:gd name="connsiteX0" fmla="*/ 62144 w 8029188"/>
              <a:gd name="connsiteY0" fmla="*/ 727969 h 727969"/>
              <a:gd name="connsiteX1" fmla="*/ 53266 w 8029188"/>
              <a:gd name="connsiteY1" fmla="*/ 665825 h 727969"/>
              <a:gd name="connsiteX2" fmla="*/ 35511 w 8029188"/>
              <a:gd name="connsiteY2" fmla="*/ 559293 h 727969"/>
              <a:gd name="connsiteX3" fmla="*/ 17755 w 8029188"/>
              <a:gd name="connsiteY3" fmla="*/ 399495 h 727969"/>
              <a:gd name="connsiteX4" fmla="*/ 0 w 8029188"/>
              <a:gd name="connsiteY4" fmla="*/ 257453 h 727969"/>
              <a:gd name="connsiteX5" fmla="*/ 8878 w 8029188"/>
              <a:gd name="connsiteY5" fmla="*/ 88777 h 727969"/>
              <a:gd name="connsiteX6" fmla="*/ 17755 w 8029188"/>
              <a:gd name="connsiteY6" fmla="*/ 62144 h 727969"/>
              <a:gd name="connsiteX7" fmla="*/ 35511 w 8029188"/>
              <a:gd name="connsiteY7" fmla="*/ 0 h 727969"/>
              <a:gd name="connsiteX8" fmla="*/ 124287 w 8029188"/>
              <a:gd name="connsiteY8" fmla="*/ 26633 h 727969"/>
              <a:gd name="connsiteX9" fmla="*/ 284086 w 8029188"/>
              <a:gd name="connsiteY9" fmla="*/ 35511 h 727969"/>
              <a:gd name="connsiteX10" fmla="*/ 417251 w 8029188"/>
              <a:gd name="connsiteY10" fmla="*/ 44389 h 727969"/>
              <a:gd name="connsiteX11" fmla="*/ 2104008 w 8029188"/>
              <a:gd name="connsiteY11" fmla="*/ 62144 h 727969"/>
              <a:gd name="connsiteX12" fmla="*/ 2317072 w 8029188"/>
              <a:gd name="connsiteY12" fmla="*/ 71022 h 727969"/>
              <a:gd name="connsiteX13" fmla="*/ 2592280 w 8029188"/>
              <a:gd name="connsiteY13" fmla="*/ 79899 h 727969"/>
              <a:gd name="connsiteX14" fmla="*/ 3187084 w 8029188"/>
              <a:gd name="connsiteY14" fmla="*/ 88777 h 727969"/>
              <a:gd name="connsiteX15" fmla="*/ 3364637 w 8029188"/>
              <a:gd name="connsiteY15" fmla="*/ 97655 h 727969"/>
              <a:gd name="connsiteX16" fmla="*/ 3657600 w 8029188"/>
              <a:gd name="connsiteY16" fmla="*/ 115410 h 727969"/>
              <a:gd name="connsiteX17" fmla="*/ 4270159 w 8029188"/>
              <a:gd name="connsiteY17" fmla="*/ 124288 h 727969"/>
              <a:gd name="connsiteX18" fmla="*/ 4625266 w 8029188"/>
              <a:gd name="connsiteY18" fmla="*/ 142043 h 727969"/>
              <a:gd name="connsiteX19" fmla="*/ 4678532 w 8029188"/>
              <a:gd name="connsiteY19" fmla="*/ 150921 h 727969"/>
              <a:gd name="connsiteX20" fmla="*/ 4856086 w 8029188"/>
              <a:gd name="connsiteY20" fmla="*/ 159798 h 727969"/>
              <a:gd name="connsiteX21" fmla="*/ 5379868 w 8029188"/>
              <a:gd name="connsiteY21" fmla="*/ 177554 h 727969"/>
              <a:gd name="connsiteX22" fmla="*/ 5450889 w 8029188"/>
              <a:gd name="connsiteY22" fmla="*/ 186431 h 727969"/>
              <a:gd name="connsiteX23" fmla="*/ 6063449 w 8029188"/>
              <a:gd name="connsiteY23" fmla="*/ 204187 h 727969"/>
              <a:gd name="connsiteX24" fmla="*/ 6320901 w 8029188"/>
              <a:gd name="connsiteY24" fmla="*/ 221942 h 727969"/>
              <a:gd name="connsiteX25" fmla="*/ 6551721 w 8029188"/>
              <a:gd name="connsiteY25" fmla="*/ 239697 h 727969"/>
              <a:gd name="connsiteX26" fmla="*/ 6658253 w 8029188"/>
              <a:gd name="connsiteY26" fmla="*/ 248575 h 727969"/>
              <a:gd name="connsiteX27" fmla="*/ 6844684 w 8029188"/>
              <a:gd name="connsiteY27" fmla="*/ 266330 h 727969"/>
              <a:gd name="connsiteX28" fmla="*/ 7359588 w 8029188"/>
              <a:gd name="connsiteY28" fmla="*/ 275208 h 727969"/>
              <a:gd name="connsiteX29" fmla="*/ 7741328 w 8029188"/>
              <a:gd name="connsiteY29" fmla="*/ 266330 h 727969"/>
              <a:gd name="connsiteX30" fmla="*/ 7776839 w 8029188"/>
              <a:gd name="connsiteY30" fmla="*/ 248575 h 727969"/>
              <a:gd name="connsiteX31" fmla="*/ 7856738 w 8029188"/>
              <a:gd name="connsiteY31" fmla="*/ 239697 h 727969"/>
              <a:gd name="connsiteX32" fmla="*/ 8007658 w 8029188"/>
              <a:gd name="connsiteY32" fmla="*/ 257453 h 727969"/>
              <a:gd name="connsiteX33" fmla="*/ 8016536 w 8029188"/>
              <a:gd name="connsiteY33" fmla="*/ 603682 h 72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29188" h="727969">
                <a:moveTo>
                  <a:pt x="62144" y="727969"/>
                </a:moveTo>
                <a:cubicBezTo>
                  <a:pt x="59185" y="707254"/>
                  <a:pt x="56530" y="686494"/>
                  <a:pt x="53266" y="665825"/>
                </a:cubicBezTo>
                <a:cubicBezTo>
                  <a:pt x="47651" y="630265"/>
                  <a:pt x="39487" y="595073"/>
                  <a:pt x="35511" y="559293"/>
                </a:cubicBezTo>
                <a:cubicBezTo>
                  <a:pt x="29592" y="506027"/>
                  <a:pt x="24402" y="452675"/>
                  <a:pt x="17755" y="399495"/>
                </a:cubicBezTo>
                <a:lnTo>
                  <a:pt x="0" y="257453"/>
                </a:lnTo>
                <a:cubicBezTo>
                  <a:pt x="2959" y="201228"/>
                  <a:pt x="3781" y="144849"/>
                  <a:pt x="8878" y="88777"/>
                </a:cubicBezTo>
                <a:cubicBezTo>
                  <a:pt x="9725" y="79458"/>
                  <a:pt x="15184" y="71142"/>
                  <a:pt x="17755" y="62144"/>
                </a:cubicBezTo>
                <a:cubicBezTo>
                  <a:pt x="40042" y="-15861"/>
                  <a:pt x="14231" y="63836"/>
                  <a:pt x="35511" y="0"/>
                </a:cubicBezTo>
                <a:cubicBezTo>
                  <a:pt x="75583" y="26715"/>
                  <a:pt x="59370" y="21440"/>
                  <a:pt x="124287" y="26633"/>
                </a:cubicBezTo>
                <a:cubicBezTo>
                  <a:pt x="177466" y="30887"/>
                  <a:pt x="230835" y="32284"/>
                  <a:pt x="284086" y="35511"/>
                </a:cubicBezTo>
                <a:lnTo>
                  <a:pt x="417251" y="44389"/>
                </a:lnTo>
                <a:cubicBezTo>
                  <a:pt x="968617" y="154655"/>
                  <a:pt x="1541750" y="56763"/>
                  <a:pt x="2104008" y="62144"/>
                </a:cubicBezTo>
                <a:cubicBezTo>
                  <a:pt x="2175088" y="62824"/>
                  <a:pt x="2246036" y="68439"/>
                  <a:pt x="2317072" y="71022"/>
                </a:cubicBezTo>
                <a:lnTo>
                  <a:pt x="2592280" y="79899"/>
                </a:lnTo>
                <a:lnTo>
                  <a:pt x="3187084" y="88777"/>
                </a:lnTo>
                <a:lnTo>
                  <a:pt x="3364637" y="97655"/>
                </a:lnTo>
                <a:cubicBezTo>
                  <a:pt x="3587935" y="112541"/>
                  <a:pt x="3270834" y="107002"/>
                  <a:pt x="3657600" y="115410"/>
                </a:cubicBezTo>
                <a:lnTo>
                  <a:pt x="4270159" y="124288"/>
                </a:lnTo>
                <a:cubicBezTo>
                  <a:pt x="4333206" y="127029"/>
                  <a:pt x="4547980" y="135322"/>
                  <a:pt x="4625266" y="142043"/>
                </a:cubicBezTo>
                <a:cubicBezTo>
                  <a:pt x="4643199" y="143602"/>
                  <a:pt x="4660585" y="149540"/>
                  <a:pt x="4678532" y="150921"/>
                </a:cubicBezTo>
                <a:cubicBezTo>
                  <a:pt x="4737616" y="155466"/>
                  <a:pt x="4796889" y="157107"/>
                  <a:pt x="4856086" y="159798"/>
                </a:cubicBezTo>
                <a:cubicBezTo>
                  <a:pt x="5101684" y="170961"/>
                  <a:pt x="5101577" y="169603"/>
                  <a:pt x="5379868" y="177554"/>
                </a:cubicBezTo>
                <a:cubicBezTo>
                  <a:pt x="5403542" y="180513"/>
                  <a:pt x="5427049" y="185502"/>
                  <a:pt x="5450889" y="186431"/>
                </a:cubicBezTo>
                <a:lnTo>
                  <a:pt x="6063449" y="204187"/>
                </a:lnTo>
                <a:cubicBezTo>
                  <a:pt x="6217572" y="223451"/>
                  <a:pt x="6054916" y="204964"/>
                  <a:pt x="6320901" y="221942"/>
                </a:cubicBezTo>
                <a:cubicBezTo>
                  <a:pt x="6397912" y="226858"/>
                  <a:pt x="6474793" y="233624"/>
                  <a:pt x="6551721" y="239697"/>
                </a:cubicBezTo>
                <a:cubicBezTo>
                  <a:pt x="6587244" y="242501"/>
                  <a:pt x="6623104" y="242717"/>
                  <a:pt x="6658253" y="248575"/>
                </a:cubicBezTo>
                <a:cubicBezTo>
                  <a:pt x="6738162" y="261894"/>
                  <a:pt x="6736164" y="263357"/>
                  <a:pt x="6844684" y="266330"/>
                </a:cubicBezTo>
                <a:cubicBezTo>
                  <a:pt x="7016280" y="271031"/>
                  <a:pt x="7187953" y="272249"/>
                  <a:pt x="7359588" y="275208"/>
                </a:cubicBezTo>
                <a:cubicBezTo>
                  <a:pt x="7486835" y="272249"/>
                  <a:pt x="7614570" y="277854"/>
                  <a:pt x="7741328" y="266330"/>
                </a:cubicBezTo>
                <a:cubicBezTo>
                  <a:pt x="7834330" y="257875"/>
                  <a:pt x="7660164" y="209682"/>
                  <a:pt x="7776839" y="248575"/>
                </a:cubicBezTo>
                <a:cubicBezTo>
                  <a:pt x="7803472" y="245616"/>
                  <a:pt x="7829941" y="239697"/>
                  <a:pt x="7856738" y="239697"/>
                </a:cubicBezTo>
                <a:cubicBezTo>
                  <a:pt x="7927654" y="239697"/>
                  <a:pt x="7949777" y="245876"/>
                  <a:pt x="8007658" y="257453"/>
                </a:cubicBezTo>
                <a:cubicBezTo>
                  <a:pt x="8050226" y="385151"/>
                  <a:pt x="8016536" y="274728"/>
                  <a:pt x="8016536" y="60368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9A8FA7A-6BE0-7206-345A-FF900002B477}"/>
              </a:ext>
            </a:extLst>
          </p:cNvPr>
          <p:cNvSpPr/>
          <p:nvPr/>
        </p:nvSpPr>
        <p:spPr>
          <a:xfrm>
            <a:off x="1251705" y="1358283"/>
            <a:ext cx="8029720" cy="1171853"/>
          </a:xfrm>
          <a:custGeom>
            <a:avLst/>
            <a:gdLst>
              <a:gd name="connsiteX0" fmla="*/ 17802 w 8029720"/>
              <a:gd name="connsiteY0" fmla="*/ 949911 h 1171853"/>
              <a:gd name="connsiteX1" fmla="*/ 8924 w 8029720"/>
              <a:gd name="connsiteY1" fmla="*/ 213065 h 1171853"/>
              <a:gd name="connsiteX2" fmla="*/ 17802 w 8029720"/>
              <a:gd name="connsiteY2" fmla="*/ 115410 h 1171853"/>
              <a:gd name="connsiteX3" fmla="*/ 35557 w 8029720"/>
              <a:gd name="connsiteY3" fmla="*/ 26634 h 1171853"/>
              <a:gd name="connsiteX4" fmla="*/ 44435 w 8029720"/>
              <a:gd name="connsiteY4" fmla="*/ 0 h 1171853"/>
              <a:gd name="connsiteX5" fmla="*/ 71068 w 8029720"/>
              <a:gd name="connsiteY5" fmla="*/ 8878 h 1171853"/>
              <a:gd name="connsiteX6" fmla="*/ 594850 w 8029720"/>
              <a:gd name="connsiteY6" fmla="*/ 8878 h 1171853"/>
              <a:gd name="connsiteX7" fmla="*/ 1118633 w 8029720"/>
              <a:gd name="connsiteY7" fmla="*/ 17756 h 1171853"/>
              <a:gd name="connsiteX8" fmla="*/ 1216287 w 8029720"/>
              <a:gd name="connsiteY8" fmla="*/ 26634 h 1171853"/>
              <a:gd name="connsiteX9" fmla="*/ 1473740 w 8029720"/>
              <a:gd name="connsiteY9" fmla="*/ 53267 h 1171853"/>
              <a:gd name="connsiteX10" fmla="*/ 2077421 w 8029720"/>
              <a:gd name="connsiteY10" fmla="*/ 71022 h 1171853"/>
              <a:gd name="connsiteX11" fmla="*/ 2272730 w 8029720"/>
              <a:gd name="connsiteY11" fmla="*/ 79900 h 1171853"/>
              <a:gd name="connsiteX12" fmla="*/ 2539060 w 8029720"/>
              <a:gd name="connsiteY12" fmla="*/ 88777 h 1171853"/>
              <a:gd name="connsiteX13" fmla="*/ 2840901 w 8029720"/>
              <a:gd name="connsiteY13" fmla="*/ 115410 h 1171853"/>
              <a:gd name="connsiteX14" fmla="*/ 3196008 w 8029720"/>
              <a:gd name="connsiteY14" fmla="*/ 142043 h 1171853"/>
              <a:gd name="connsiteX15" fmla="*/ 3311417 w 8029720"/>
              <a:gd name="connsiteY15" fmla="*/ 168676 h 1171853"/>
              <a:gd name="connsiteX16" fmla="*/ 3542237 w 8029720"/>
              <a:gd name="connsiteY16" fmla="*/ 186432 h 1171853"/>
              <a:gd name="connsiteX17" fmla="*/ 3781934 w 8029720"/>
              <a:gd name="connsiteY17" fmla="*/ 221942 h 1171853"/>
              <a:gd name="connsiteX18" fmla="*/ 4003876 w 8029720"/>
              <a:gd name="connsiteY18" fmla="*/ 257453 h 1171853"/>
              <a:gd name="connsiteX19" fmla="*/ 4119285 w 8029720"/>
              <a:gd name="connsiteY19" fmla="*/ 275208 h 1171853"/>
              <a:gd name="connsiteX20" fmla="*/ 4234695 w 8029720"/>
              <a:gd name="connsiteY20" fmla="*/ 284086 h 1171853"/>
              <a:gd name="connsiteX21" fmla="*/ 4483270 w 8029720"/>
              <a:gd name="connsiteY21" fmla="*/ 319597 h 1171853"/>
              <a:gd name="connsiteX22" fmla="*/ 4598679 w 8029720"/>
              <a:gd name="connsiteY22" fmla="*/ 337352 h 1171853"/>
              <a:gd name="connsiteX23" fmla="*/ 4722967 w 8029720"/>
              <a:gd name="connsiteY23" fmla="*/ 346230 h 1171853"/>
              <a:gd name="connsiteX24" fmla="*/ 4865010 w 8029720"/>
              <a:gd name="connsiteY24" fmla="*/ 363985 h 1171853"/>
              <a:gd name="connsiteX25" fmla="*/ 5113584 w 8029720"/>
              <a:gd name="connsiteY25" fmla="*/ 381740 h 1171853"/>
              <a:gd name="connsiteX26" fmla="*/ 5237872 w 8029720"/>
              <a:gd name="connsiteY26" fmla="*/ 390618 h 1171853"/>
              <a:gd name="connsiteX27" fmla="*/ 5353281 w 8029720"/>
              <a:gd name="connsiteY27" fmla="*/ 408373 h 1171853"/>
              <a:gd name="connsiteX28" fmla="*/ 5584101 w 8029720"/>
              <a:gd name="connsiteY28" fmla="*/ 435006 h 1171853"/>
              <a:gd name="connsiteX29" fmla="*/ 5664000 w 8029720"/>
              <a:gd name="connsiteY29" fmla="*/ 443884 h 1171853"/>
              <a:gd name="connsiteX30" fmla="*/ 5735021 w 8029720"/>
              <a:gd name="connsiteY30" fmla="*/ 452762 h 1171853"/>
              <a:gd name="connsiteX31" fmla="*/ 5797165 w 8029720"/>
              <a:gd name="connsiteY31" fmla="*/ 470517 h 1171853"/>
              <a:gd name="connsiteX32" fmla="*/ 5859309 w 8029720"/>
              <a:gd name="connsiteY32" fmla="*/ 479395 h 1171853"/>
              <a:gd name="connsiteX33" fmla="*/ 5974718 w 8029720"/>
              <a:gd name="connsiteY33" fmla="*/ 497150 h 1171853"/>
              <a:gd name="connsiteX34" fmla="*/ 6036862 w 8029720"/>
              <a:gd name="connsiteY34" fmla="*/ 514905 h 1171853"/>
              <a:gd name="connsiteX35" fmla="*/ 6081250 w 8029720"/>
              <a:gd name="connsiteY35" fmla="*/ 523783 h 1171853"/>
              <a:gd name="connsiteX36" fmla="*/ 6116761 w 8029720"/>
              <a:gd name="connsiteY36" fmla="*/ 532661 h 1171853"/>
              <a:gd name="connsiteX37" fmla="*/ 6223293 w 8029720"/>
              <a:gd name="connsiteY37" fmla="*/ 541538 h 1171853"/>
              <a:gd name="connsiteX38" fmla="*/ 6267681 w 8029720"/>
              <a:gd name="connsiteY38" fmla="*/ 550416 h 1171853"/>
              <a:gd name="connsiteX39" fmla="*/ 6320947 w 8029720"/>
              <a:gd name="connsiteY39" fmla="*/ 568171 h 1171853"/>
              <a:gd name="connsiteX40" fmla="*/ 6427479 w 8029720"/>
              <a:gd name="connsiteY40" fmla="*/ 585927 h 1171853"/>
              <a:gd name="connsiteX41" fmla="*/ 6525134 w 8029720"/>
              <a:gd name="connsiteY41" fmla="*/ 603682 h 1171853"/>
              <a:gd name="connsiteX42" fmla="*/ 6596155 w 8029720"/>
              <a:gd name="connsiteY42" fmla="*/ 612560 h 1171853"/>
              <a:gd name="connsiteX43" fmla="*/ 7386268 w 8029720"/>
              <a:gd name="connsiteY43" fmla="*/ 603682 h 1171853"/>
              <a:gd name="connsiteX44" fmla="*/ 7590454 w 8029720"/>
              <a:gd name="connsiteY44" fmla="*/ 621437 h 1171853"/>
              <a:gd name="connsiteX45" fmla="*/ 7847907 w 8029720"/>
              <a:gd name="connsiteY45" fmla="*/ 630315 h 1171853"/>
              <a:gd name="connsiteX46" fmla="*/ 7989949 w 8029720"/>
              <a:gd name="connsiteY46" fmla="*/ 639193 h 1171853"/>
              <a:gd name="connsiteX47" fmla="*/ 8025460 w 8029720"/>
              <a:gd name="connsiteY47" fmla="*/ 648070 h 1171853"/>
              <a:gd name="connsiteX48" fmla="*/ 8007705 w 8029720"/>
              <a:gd name="connsiteY48" fmla="*/ 949911 h 1171853"/>
              <a:gd name="connsiteX49" fmla="*/ 7998827 w 8029720"/>
              <a:gd name="connsiteY49" fmla="*/ 1109709 h 1171853"/>
              <a:gd name="connsiteX50" fmla="*/ 7989949 w 8029720"/>
              <a:gd name="connsiteY50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29720" h="1171853">
                <a:moveTo>
                  <a:pt x="17802" y="949911"/>
                </a:moveTo>
                <a:cubicBezTo>
                  <a:pt x="578" y="527934"/>
                  <a:pt x="-7437" y="581171"/>
                  <a:pt x="8924" y="213065"/>
                </a:cubicBezTo>
                <a:cubicBezTo>
                  <a:pt x="10375" y="180411"/>
                  <a:pt x="13983" y="147872"/>
                  <a:pt x="17802" y="115410"/>
                </a:cubicBezTo>
                <a:cubicBezTo>
                  <a:pt x="21291" y="85754"/>
                  <a:pt x="27325" y="55446"/>
                  <a:pt x="35557" y="26634"/>
                </a:cubicBezTo>
                <a:cubicBezTo>
                  <a:pt x="38128" y="17636"/>
                  <a:pt x="41476" y="8878"/>
                  <a:pt x="44435" y="0"/>
                </a:cubicBezTo>
                <a:cubicBezTo>
                  <a:pt x="53313" y="2959"/>
                  <a:pt x="62070" y="6307"/>
                  <a:pt x="71068" y="8878"/>
                </a:cubicBezTo>
                <a:cubicBezTo>
                  <a:pt x="241770" y="57652"/>
                  <a:pt x="397657" y="12463"/>
                  <a:pt x="594850" y="8878"/>
                </a:cubicBezTo>
                <a:lnTo>
                  <a:pt x="1118633" y="17756"/>
                </a:lnTo>
                <a:cubicBezTo>
                  <a:pt x="1151305" y="18690"/>
                  <a:pt x="1183775" y="23271"/>
                  <a:pt x="1216287" y="26634"/>
                </a:cubicBezTo>
                <a:cubicBezTo>
                  <a:pt x="1316761" y="37028"/>
                  <a:pt x="1378704" y="46227"/>
                  <a:pt x="1473740" y="53267"/>
                </a:cubicBezTo>
                <a:cubicBezTo>
                  <a:pt x="1706978" y="70544"/>
                  <a:pt x="1770835" y="65126"/>
                  <a:pt x="2077421" y="71022"/>
                </a:cubicBezTo>
                <a:lnTo>
                  <a:pt x="2272730" y="79900"/>
                </a:lnTo>
                <a:cubicBezTo>
                  <a:pt x="2361490" y="83314"/>
                  <a:pt x="2450407" y="83236"/>
                  <a:pt x="2539060" y="88777"/>
                </a:cubicBezTo>
                <a:cubicBezTo>
                  <a:pt x="2639868" y="95077"/>
                  <a:pt x="2740257" y="106881"/>
                  <a:pt x="2840901" y="115410"/>
                </a:cubicBezTo>
                <a:lnTo>
                  <a:pt x="3196008" y="142043"/>
                </a:lnTo>
                <a:cubicBezTo>
                  <a:pt x="3234478" y="150921"/>
                  <a:pt x="3272257" y="163655"/>
                  <a:pt x="3311417" y="168676"/>
                </a:cubicBezTo>
                <a:cubicBezTo>
                  <a:pt x="3387958" y="178489"/>
                  <a:pt x="3542237" y="186432"/>
                  <a:pt x="3542237" y="186432"/>
                </a:cubicBezTo>
                <a:cubicBezTo>
                  <a:pt x="3784243" y="242280"/>
                  <a:pt x="3527659" y="189343"/>
                  <a:pt x="3781934" y="221942"/>
                </a:cubicBezTo>
                <a:cubicBezTo>
                  <a:pt x="3856247" y="231469"/>
                  <a:pt x="3929871" y="245768"/>
                  <a:pt x="4003876" y="257453"/>
                </a:cubicBezTo>
                <a:cubicBezTo>
                  <a:pt x="4042322" y="263523"/>
                  <a:pt x="4080477" y="272223"/>
                  <a:pt x="4119285" y="275208"/>
                </a:cubicBezTo>
                <a:lnTo>
                  <a:pt x="4234695" y="284086"/>
                </a:lnTo>
                <a:cubicBezTo>
                  <a:pt x="4443590" y="332292"/>
                  <a:pt x="4254217" y="295056"/>
                  <a:pt x="4483270" y="319597"/>
                </a:cubicBezTo>
                <a:cubicBezTo>
                  <a:pt x="4521971" y="323744"/>
                  <a:pt x="4559995" y="333054"/>
                  <a:pt x="4598679" y="337352"/>
                </a:cubicBezTo>
                <a:cubicBezTo>
                  <a:pt x="4639960" y="341939"/>
                  <a:pt x="4681638" y="342097"/>
                  <a:pt x="4722967" y="346230"/>
                </a:cubicBezTo>
                <a:cubicBezTo>
                  <a:pt x="4770446" y="350978"/>
                  <a:pt x="4817490" y="359665"/>
                  <a:pt x="4865010" y="363985"/>
                </a:cubicBezTo>
                <a:cubicBezTo>
                  <a:pt x="4947738" y="371506"/>
                  <a:pt x="5030726" y="375822"/>
                  <a:pt x="5113584" y="381740"/>
                </a:cubicBezTo>
                <a:lnTo>
                  <a:pt x="5237872" y="390618"/>
                </a:lnTo>
                <a:cubicBezTo>
                  <a:pt x="5276342" y="396536"/>
                  <a:pt x="5314675" y="403424"/>
                  <a:pt x="5353281" y="408373"/>
                </a:cubicBezTo>
                <a:cubicBezTo>
                  <a:pt x="5430103" y="418222"/>
                  <a:pt x="5507151" y="426212"/>
                  <a:pt x="5584101" y="435006"/>
                </a:cubicBezTo>
                <a:lnTo>
                  <a:pt x="5664000" y="443884"/>
                </a:lnTo>
                <a:lnTo>
                  <a:pt x="5735021" y="452762"/>
                </a:lnTo>
                <a:cubicBezTo>
                  <a:pt x="5755736" y="458680"/>
                  <a:pt x="5776100" y="466003"/>
                  <a:pt x="5797165" y="470517"/>
                </a:cubicBezTo>
                <a:cubicBezTo>
                  <a:pt x="5817626" y="474901"/>
                  <a:pt x="5838627" y="476213"/>
                  <a:pt x="5859309" y="479395"/>
                </a:cubicBezTo>
                <a:cubicBezTo>
                  <a:pt x="6019457" y="504033"/>
                  <a:pt x="5794502" y="471404"/>
                  <a:pt x="5974718" y="497150"/>
                </a:cubicBezTo>
                <a:cubicBezTo>
                  <a:pt x="6004383" y="507039"/>
                  <a:pt x="6003411" y="507472"/>
                  <a:pt x="6036862" y="514905"/>
                </a:cubicBezTo>
                <a:cubicBezTo>
                  <a:pt x="6051592" y="518178"/>
                  <a:pt x="6066520" y="520510"/>
                  <a:pt x="6081250" y="523783"/>
                </a:cubicBezTo>
                <a:cubicBezTo>
                  <a:pt x="6093161" y="526430"/>
                  <a:pt x="6104654" y="531148"/>
                  <a:pt x="6116761" y="532661"/>
                </a:cubicBezTo>
                <a:cubicBezTo>
                  <a:pt x="6152120" y="537081"/>
                  <a:pt x="6187782" y="538579"/>
                  <a:pt x="6223293" y="541538"/>
                </a:cubicBezTo>
                <a:cubicBezTo>
                  <a:pt x="6238089" y="544497"/>
                  <a:pt x="6253124" y="546446"/>
                  <a:pt x="6267681" y="550416"/>
                </a:cubicBezTo>
                <a:cubicBezTo>
                  <a:pt x="6285737" y="555340"/>
                  <a:pt x="6302677" y="564111"/>
                  <a:pt x="6320947" y="568171"/>
                </a:cubicBezTo>
                <a:cubicBezTo>
                  <a:pt x="6356090" y="575981"/>
                  <a:pt x="6392177" y="578867"/>
                  <a:pt x="6427479" y="585927"/>
                </a:cubicBezTo>
                <a:cubicBezTo>
                  <a:pt x="6465705" y="593571"/>
                  <a:pt x="6485392" y="598004"/>
                  <a:pt x="6525134" y="603682"/>
                </a:cubicBezTo>
                <a:cubicBezTo>
                  <a:pt x="6548752" y="607056"/>
                  <a:pt x="6572481" y="609601"/>
                  <a:pt x="6596155" y="612560"/>
                </a:cubicBezTo>
                <a:lnTo>
                  <a:pt x="7386268" y="603682"/>
                </a:lnTo>
                <a:cubicBezTo>
                  <a:pt x="7933796" y="603682"/>
                  <a:pt x="7352233" y="607825"/>
                  <a:pt x="7590454" y="621437"/>
                </a:cubicBezTo>
                <a:cubicBezTo>
                  <a:pt x="7676183" y="626336"/>
                  <a:pt x="7762123" y="626502"/>
                  <a:pt x="7847907" y="630315"/>
                </a:cubicBezTo>
                <a:cubicBezTo>
                  <a:pt x="7895300" y="632421"/>
                  <a:pt x="7942602" y="636234"/>
                  <a:pt x="7989949" y="639193"/>
                </a:cubicBezTo>
                <a:cubicBezTo>
                  <a:pt x="8001786" y="642152"/>
                  <a:pt x="8024160" y="635938"/>
                  <a:pt x="8025460" y="648070"/>
                </a:cubicBezTo>
                <a:cubicBezTo>
                  <a:pt x="8037278" y="758372"/>
                  <a:pt x="8022269" y="847954"/>
                  <a:pt x="8007705" y="949911"/>
                </a:cubicBezTo>
                <a:cubicBezTo>
                  <a:pt x="8004746" y="1003177"/>
                  <a:pt x="8003081" y="1056531"/>
                  <a:pt x="7998827" y="1109709"/>
                </a:cubicBezTo>
                <a:cubicBezTo>
                  <a:pt x="7997158" y="1130567"/>
                  <a:pt x="7989949" y="1171853"/>
                  <a:pt x="7989949" y="11718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B559E-AFAC-7B4C-CDAE-F961BE4C01D7}"/>
              </a:ext>
            </a:extLst>
          </p:cNvPr>
          <p:cNvSpPr txBox="1"/>
          <p:nvPr/>
        </p:nvSpPr>
        <p:spPr>
          <a:xfrm>
            <a:off x="8957433" y="4120104"/>
            <a:ext cx="2343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varying thickness boundary layer generation</a:t>
            </a:r>
          </a:p>
          <a:p>
            <a:r>
              <a:rPr lang="en-US" dirty="0"/>
              <a:t>2, </a:t>
            </a:r>
            <a:r>
              <a:rPr lang="en-US" dirty="0" err="1"/>
              <a:t>Gmsh</a:t>
            </a:r>
            <a:r>
              <a:rPr lang="en-US" dirty="0"/>
              <a:t> fill</a:t>
            </a:r>
          </a:p>
          <a:p>
            <a:r>
              <a:rPr lang="en-US" dirty="0"/>
              <a:t>3, upper domain</a:t>
            </a:r>
          </a:p>
          <a:p>
            <a:r>
              <a:rPr lang="en-US" dirty="0"/>
              <a:t>4, straight edge to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4B525-EB1D-1FE7-AE8F-3D473A70D780}"/>
              </a:ext>
            </a:extLst>
          </p:cNvPr>
          <p:cNvSpPr txBox="1"/>
          <p:nvPr/>
        </p:nvSpPr>
        <p:spPr>
          <a:xfrm>
            <a:off x="1003177" y="3053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4B904-19B7-120C-5DAF-37ED4A791AEC}"/>
              </a:ext>
            </a:extLst>
          </p:cNvPr>
          <p:cNvSpPr txBox="1"/>
          <p:nvPr/>
        </p:nvSpPr>
        <p:spPr>
          <a:xfrm>
            <a:off x="9281425" y="3169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687A1-5B74-13B6-F864-7862D1DCDB23}"/>
              </a:ext>
            </a:extLst>
          </p:cNvPr>
          <p:cNvSpPr txBox="1"/>
          <p:nvPr/>
        </p:nvSpPr>
        <p:spPr>
          <a:xfrm>
            <a:off x="9272145" y="235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D598A-80A3-4341-7E60-B6C516A095B3}"/>
              </a:ext>
            </a:extLst>
          </p:cNvPr>
          <p:cNvSpPr txBox="1"/>
          <p:nvPr/>
        </p:nvSpPr>
        <p:spPr>
          <a:xfrm>
            <a:off x="9254792" y="174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03EC4-B0DE-922F-5BA7-060310FE7E90}"/>
              </a:ext>
            </a:extLst>
          </p:cNvPr>
          <p:cNvSpPr txBox="1"/>
          <p:nvPr/>
        </p:nvSpPr>
        <p:spPr>
          <a:xfrm>
            <a:off x="1083153" y="110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80B7B-A2C5-8F8F-1272-39D0B050A4AF}"/>
              </a:ext>
            </a:extLst>
          </p:cNvPr>
          <p:cNvSpPr txBox="1"/>
          <p:nvPr/>
        </p:nvSpPr>
        <p:spPr>
          <a:xfrm>
            <a:off x="905114" y="2096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C8E15-0BEE-C3D8-EE72-EBE5D1D35D85}"/>
              </a:ext>
            </a:extLst>
          </p:cNvPr>
          <p:cNvSpPr txBox="1"/>
          <p:nvPr/>
        </p:nvSpPr>
        <p:spPr>
          <a:xfrm>
            <a:off x="914536" y="27999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065A3-D340-4B8F-288A-42830AE1FC36}"/>
              </a:ext>
            </a:extLst>
          </p:cNvPr>
          <p:cNvSpPr txBox="1"/>
          <p:nvPr/>
        </p:nvSpPr>
        <p:spPr>
          <a:xfrm>
            <a:off x="9315102" y="26819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204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Ankang</dc:creator>
  <cp:lastModifiedBy>Gao, Ankang</cp:lastModifiedBy>
  <cp:revision>2</cp:revision>
  <dcterms:created xsi:type="dcterms:W3CDTF">2023-08-02T06:42:11Z</dcterms:created>
  <dcterms:modified xsi:type="dcterms:W3CDTF">2023-08-02T08:27:35Z</dcterms:modified>
</cp:coreProperties>
</file>