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"/>
          <p:cNvSpPr/>
          <p:nvPr/>
        </p:nvSpPr>
        <p:spPr>
          <a:xfrm>
            <a:off x="736560" y="798840"/>
            <a:ext cx="360" cy="525564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Line 2"/>
          <p:cNvSpPr/>
          <p:nvPr/>
        </p:nvSpPr>
        <p:spPr>
          <a:xfrm>
            <a:off x="745560" y="6054480"/>
            <a:ext cx="10803960" cy="36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Line 3"/>
          <p:cNvSpPr/>
          <p:nvPr/>
        </p:nvSpPr>
        <p:spPr>
          <a:xfrm>
            <a:off x="736560" y="798840"/>
            <a:ext cx="11008440" cy="36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Line 4"/>
          <p:cNvSpPr/>
          <p:nvPr/>
        </p:nvSpPr>
        <p:spPr>
          <a:xfrm flipV="1">
            <a:off x="11549520" y="798840"/>
            <a:ext cx="195480" cy="525564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5"/>
          <p:cNvSpPr/>
          <p:nvPr/>
        </p:nvSpPr>
        <p:spPr>
          <a:xfrm>
            <a:off x="488880" y="6047280"/>
            <a:ext cx="323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等线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736560" y="798840"/>
            <a:ext cx="323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等线"/>
                <a:ea typeface="DejaVu Sans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8118000" y="6229440"/>
            <a:ext cx="323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等线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11637720" y="497880"/>
            <a:ext cx="3247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等线"/>
                <a:ea typeface="DejaVu Sans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Line 9"/>
          <p:cNvSpPr/>
          <p:nvPr/>
        </p:nvSpPr>
        <p:spPr>
          <a:xfrm flipV="1">
            <a:off x="745560" y="3323520"/>
            <a:ext cx="10928520" cy="9900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10"/>
          <p:cNvSpPr/>
          <p:nvPr/>
        </p:nvSpPr>
        <p:spPr>
          <a:xfrm flipH="1">
            <a:off x="3484440" y="765720"/>
            <a:ext cx="23760" cy="528912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1"/>
          <p:cNvSpPr/>
          <p:nvPr/>
        </p:nvSpPr>
        <p:spPr>
          <a:xfrm>
            <a:off x="3490560" y="772200"/>
            <a:ext cx="3247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等线"/>
                <a:ea typeface="DejaVu Sans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365040" y="3295080"/>
            <a:ext cx="3247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等线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11331360" y="3306600"/>
            <a:ext cx="3247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等线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>
            <a:off x="3312000" y="6187680"/>
            <a:ext cx="323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等线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CustomShape 15"/>
          <p:cNvSpPr/>
          <p:nvPr/>
        </p:nvSpPr>
        <p:spPr>
          <a:xfrm>
            <a:off x="8344800" y="825840"/>
            <a:ext cx="3060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Line 16"/>
          <p:cNvSpPr/>
          <p:nvPr/>
        </p:nvSpPr>
        <p:spPr>
          <a:xfrm>
            <a:off x="8280000" y="799200"/>
            <a:ext cx="360" cy="525564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7"/>
          <p:cNvSpPr/>
          <p:nvPr/>
        </p:nvSpPr>
        <p:spPr>
          <a:xfrm>
            <a:off x="11421000" y="6172920"/>
            <a:ext cx="323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等线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Line 18"/>
          <p:cNvSpPr/>
          <p:nvPr/>
        </p:nvSpPr>
        <p:spPr>
          <a:xfrm>
            <a:off x="736560" y="4967640"/>
            <a:ext cx="10803960" cy="36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9"/>
          <p:cNvSpPr/>
          <p:nvPr/>
        </p:nvSpPr>
        <p:spPr>
          <a:xfrm>
            <a:off x="288000" y="4748040"/>
            <a:ext cx="3247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等线"/>
                <a:ea typeface="DejaVu Sans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CustomShape 20"/>
          <p:cNvSpPr/>
          <p:nvPr/>
        </p:nvSpPr>
        <p:spPr>
          <a:xfrm>
            <a:off x="11698920" y="4820040"/>
            <a:ext cx="3247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等线"/>
                <a:ea typeface="DejaVu Sans"/>
              </a:rPr>
              <a:t>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Line 21"/>
          <p:cNvSpPr/>
          <p:nvPr/>
        </p:nvSpPr>
        <p:spPr>
          <a:xfrm flipH="1">
            <a:off x="8256240" y="757800"/>
            <a:ext cx="23760" cy="528912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TextShape 22"/>
          <p:cNvSpPr txBox="1"/>
          <p:nvPr/>
        </p:nvSpPr>
        <p:spPr>
          <a:xfrm>
            <a:off x="3566160" y="5120640"/>
            <a:ext cx="433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TextShape 23"/>
          <p:cNvSpPr txBox="1"/>
          <p:nvPr/>
        </p:nvSpPr>
        <p:spPr>
          <a:xfrm>
            <a:off x="8412480" y="5120640"/>
            <a:ext cx="433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13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TextShape 24"/>
          <p:cNvSpPr txBox="1"/>
          <p:nvPr/>
        </p:nvSpPr>
        <p:spPr>
          <a:xfrm>
            <a:off x="3566160" y="3474720"/>
            <a:ext cx="433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14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TextShape 25"/>
          <p:cNvSpPr txBox="1"/>
          <p:nvPr/>
        </p:nvSpPr>
        <p:spPr>
          <a:xfrm>
            <a:off x="8412480" y="3474720"/>
            <a:ext cx="433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15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TextShape 26"/>
          <p:cNvSpPr txBox="1"/>
          <p:nvPr/>
        </p:nvSpPr>
        <p:spPr>
          <a:xfrm>
            <a:off x="4754880" y="3931920"/>
            <a:ext cx="674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plate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LibreOffice/6.4.7.2$Linux_X86_64 LibreOffice_project/40$Build-2</Application>
  <Words>14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2021-04-15T23:31:37Z</dcterms:created>
  <dc:creator>Gao Ankang</dc:creator>
  <dc:description/>
  <dc:language>en-US</dc:language>
  <cp:lastModifiedBy/>
  <dcterms:modified xsi:type="dcterms:W3CDTF">2022-08-25T09:19:51Z</dcterms:modified>
  <cp:revision>50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1033-11.1.0.10161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