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/>
          <p:nvPr/>
        </p:nvSpPr>
        <p:spPr>
          <a:xfrm>
            <a:off x="736560" y="798840"/>
            <a:ext cx="360" cy="525564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Line 2"/>
          <p:cNvSpPr/>
          <p:nvPr/>
        </p:nvSpPr>
        <p:spPr>
          <a:xfrm>
            <a:off x="745560" y="6054480"/>
            <a:ext cx="10803960" cy="36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Line 3"/>
          <p:cNvSpPr/>
          <p:nvPr/>
        </p:nvSpPr>
        <p:spPr>
          <a:xfrm>
            <a:off x="736560" y="798840"/>
            <a:ext cx="11008440" cy="36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Line 4"/>
          <p:cNvSpPr/>
          <p:nvPr/>
        </p:nvSpPr>
        <p:spPr>
          <a:xfrm flipV="1">
            <a:off x="11549520" y="798840"/>
            <a:ext cx="195480" cy="525564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488880" y="604728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等线"/>
                <a:ea typeface="DejaVu Sans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736560" y="79884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等线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8118000" y="622944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等线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11637720" y="497880"/>
            <a:ext cx="3247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等线"/>
                <a:ea typeface="DejaVu Sans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" name="Line 9"/>
          <p:cNvSpPr/>
          <p:nvPr/>
        </p:nvSpPr>
        <p:spPr>
          <a:xfrm flipV="1">
            <a:off x="745560" y="3323520"/>
            <a:ext cx="10928520" cy="9900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10"/>
          <p:cNvSpPr/>
          <p:nvPr/>
        </p:nvSpPr>
        <p:spPr>
          <a:xfrm flipH="1">
            <a:off x="3484440" y="765720"/>
            <a:ext cx="23760" cy="528912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1"/>
          <p:cNvSpPr/>
          <p:nvPr/>
        </p:nvSpPr>
        <p:spPr>
          <a:xfrm>
            <a:off x="3490560" y="772200"/>
            <a:ext cx="3247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等线"/>
                <a:ea typeface="DejaVu Sans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365040" y="3295080"/>
            <a:ext cx="3247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等线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11331360" y="3306600"/>
            <a:ext cx="3247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等线"/>
                <a:ea typeface="DejaVu Sans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3312000" y="618768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等线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8344800" y="825840"/>
            <a:ext cx="30600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3" name="Line 16"/>
          <p:cNvSpPr/>
          <p:nvPr/>
        </p:nvSpPr>
        <p:spPr>
          <a:xfrm>
            <a:off x="8280000" y="799200"/>
            <a:ext cx="360" cy="525564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7"/>
          <p:cNvSpPr/>
          <p:nvPr/>
        </p:nvSpPr>
        <p:spPr>
          <a:xfrm>
            <a:off x="11421000" y="617292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等线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" name="Line 18"/>
          <p:cNvSpPr/>
          <p:nvPr/>
        </p:nvSpPr>
        <p:spPr>
          <a:xfrm>
            <a:off x="736560" y="4967640"/>
            <a:ext cx="10803960" cy="36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9"/>
          <p:cNvSpPr/>
          <p:nvPr/>
        </p:nvSpPr>
        <p:spPr>
          <a:xfrm>
            <a:off x="288000" y="4748040"/>
            <a:ext cx="3247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等线"/>
                <a:ea typeface="DejaVu Sans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" name="CustomShape 20"/>
          <p:cNvSpPr/>
          <p:nvPr/>
        </p:nvSpPr>
        <p:spPr>
          <a:xfrm>
            <a:off x="11698920" y="4820040"/>
            <a:ext cx="3247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等线"/>
                <a:ea typeface="DejaVu Sans"/>
              </a:rPr>
              <a:t>11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8" name="Line 21"/>
          <p:cNvSpPr/>
          <p:nvPr/>
        </p:nvSpPr>
        <p:spPr>
          <a:xfrm flipH="1">
            <a:off x="8256240" y="757800"/>
            <a:ext cx="23760" cy="528912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TextShape 22"/>
          <p:cNvSpPr txBox="1"/>
          <p:nvPr/>
        </p:nvSpPr>
        <p:spPr>
          <a:xfrm>
            <a:off x="3566160" y="5120640"/>
            <a:ext cx="63585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latin typeface="Arial"/>
              </a:rPr>
              <a:t>12</a:t>
            </a:r>
          </a:p>
        </p:txBody>
      </p:sp>
      <p:sp>
        <p:nvSpPr>
          <p:cNvPr id="60" name="TextShape 23"/>
          <p:cNvSpPr txBox="1"/>
          <p:nvPr/>
        </p:nvSpPr>
        <p:spPr>
          <a:xfrm>
            <a:off x="8412480" y="5120640"/>
            <a:ext cx="624988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latin typeface="Arial"/>
              </a:rPr>
              <a:t>13</a:t>
            </a:r>
          </a:p>
        </p:txBody>
      </p:sp>
      <p:sp>
        <p:nvSpPr>
          <p:cNvPr id="61" name="TextShape 24"/>
          <p:cNvSpPr txBox="1"/>
          <p:nvPr/>
        </p:nvSpPr>
        <p:spPr>
          <a:xfrm>
            <a:off x="3566160" y="3474720"/>
            <a:ext cx="529318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latin typeface="Arial"/>
              </a:rPr>
              <a:t>14</a:t>
            </a:r>
          </a:p>
        </p:txBody>
      </p:sp>
      <p:sp>
        <p:nvSpPr>
          <p:cNvPr id="62" name="TextShape 25"/>
          <p:cNvSpPr txBox="1"/>
          <p:nvPr/>
        </p:nvSpPr>
        <p:spPr>
          <a:xfrm>
            <a:off x="8412480" y="3474720"/>
            <a:ext cx="518456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latin typeface="Arial"/>
              </a:rPr>
              <a:t>15</a:t>
            </a:r>
          </a:p>
        </p:txBody>
      </p:sp>
      <p:sp>
        <p:nvSpPr>
          <p:cNvPr id="63" name="TextShape 26"/>
          <p:cNvSpPr txBox="1"/>
          <p:nvPr/>
        </p:nvSpPr>
        <p:spPr>
          <a:xfrm>
            <a:off x="4754880" y="3931920"/>
            <a:ext cx="965212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latin typeface="Arial"/>
              </a:rPr>
              <a:t>plate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FBF7E0-E12B-47D8-AC4D-AD484F2A64D4}"/>
              </a:ext>
            </a:extLst>
          </p:cNvPr>
          <p:cNvSpPr/>
          <p:nvPr/>
        </p:nvSpPr>
        <p:spPr>
          <a:xfrm>
            <a:off x="2572838" y="5575680"/>
            <a:ext cx="6742349" cy="213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89D20C-6F83-47BA-9809-1606AD26B1E5}"/>
              </a:ext>
            </a:extLst>
          </p:cNvPr>
          <p:cNvSpPr/>
          <p:nvPr/>
        </p:nvSpPr>
        <p:spPr>
          <a:xfrm>
            <a:off x="2325949" y="1995798"/>
            <a:ext cx="7021877" cy="440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6001D2-4220-41F0-B5BE-F6845F8997E1}"/>
              </a:ext>
            </a:extLst>
          </p:cNvPr>
          <p:cNvSpPr/>
          <p:nvPr/>
        </p:nvSpPr>
        <p:spPr>
          <a:xfrm>
            <a:off x="1713390" y="3931920"/>
            <a:ext cx="523650" cy="34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5252DE-B292-4C35-97AC-94DDD01DB652}"/>
              </a:ext>
            </a:extLst>
          </p:cNvPr>
          <p:cNvSpPr/>
          <p:nvPr/>
        </p:nvSpPr>
        <p:spPr>
          <a:xfrm>
            <a:off x="9641150" y="4030462"/>
            <a:ext cx="646629" cy="27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17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DejaVu Sans</vt:lpstr>
      <vt:lpstr>等线</vt:lpstr>
      <vt:lpstr>Arial</vt:lpstr>
      <vt:lpstr>Symbol</vt:lpstr>
      <vt:lpstr>Wingdings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Gao Ankang</dc:creator>
  <dc:description/>
  <cp:lastModifiedBy>gaoak</cp:lastModifiedBy>
  <cp:revision>52</cp:revision>
  <dcterms:created xsi:type="dcterms:W3CDTF">2021-04-15T23:31:37Z</dcterms:created>
  <dcterms:modified xsi:type="dcterms:W3CDTF">2022-08-25T04:00:33Z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