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51"/>
  </p:normalViewPr>
  <p:slideViewPr>
    <p:cSldViewPr snapToGrid="0">
      <p:cViewPr varScale="1">
        <p:scale>
          <a:sx n="106" d="100"/>
          <a:sy n="106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E077-2A78-5785-CF0E-8F3C206B7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BA731-CFB0-DE21-8AF6-5D7B0EC21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4CF54-5EE4-1F7C-72C1-0F4EBB85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DC3F3-6C0A-695D-9A42-C6C9B6DA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606FC-63A6-1DBF-85BA-DC94BE0D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05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3BA5-1DC0-9BD1-771D-3B903146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F12AB-3138-BCD5-476D-76C037A83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9811A-BE7B-3F0F-BF7F-FCDF5B61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E06B-B0C8-4021-EBC1-C3286420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CB316-9B94-D53A-F25B-5EE5AB32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0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6CDD1E-D328-30FF-0E07-17B11A4DF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CBD2B-DD46-AA5B-5108-1D97CA330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D0735-BD9A-BF18-DB1B-5A609E41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4FA1B-E072-3505-60BB-B4AD1075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D4397-8FBD-0732-6390-793AA5CB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CA97-4B0F-CAC8-8259-CBF9FCF2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E2A2-F6CB-515A-D67B-90A11DCA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FED4-3876-2FBB-D785-D6A91A4F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79750-E66F-5E28-9A2E-1804D6A6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11FED-6D6C-24CC-877E-005D65DC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5497-8B86-5FE2-7B44-A77DE5E0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BA793-61CA-FE85-15F4-A62B3431C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804D-0A9E-C1CC-E905-2C24F880A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4B11F-45A1-3FBC-3D3B-CB5C67BA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A925C-0D53-3417-3571-D36FB81C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3513-975F-E9DB-BCFE-75404083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3E36-1FDC-AFD9-C164-EAB32CD36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BC0F1-6C4A-6CAB-64F2-11323631D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C28C4-3657-9A85-77FD-35CE9F7D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84D27-A498-23B8-6404-E92E5240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90E67-6128-5F9A-117C-47CB911A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1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4FBC-AEF8-D23B-4923-02CBCD90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5C8EB-C3F9-0831-2B7B-FA258F494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159EC-DBCC-E9F8-B314-D645BCFA3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24B26-C17A-6DCB-DCFC-2800DDE37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89759-D5DD-F2F6-015E-018B7E615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CF8D3-4C73-4622-DD70-2089FC92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26166-4262-2D85-1559-CE14CFBD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01922-D3BC-2102-0B16-C9CE6DC4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7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ACEF-B729-230E-6D20-A79FBA20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96AFC-BD70-3B5A-53BC-43FBD9F7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5954A-13E8-1FAF-530B-26320B0A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62A8B-0851-0CE6-1672-5EF407C8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42059-4F5D-8DB0-B9E0-EBA1B730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BEAE1-8AA9-5F55-31FF-C855B341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D2A58-EBBE-B327-245B-3B3D0E34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2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1637-1C95-E29E-B3EB-419CD735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E549B-CF29-D93E-AEAA-FF3EE1F9A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4FD1F-D552-0231-0622-42A1404EC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C13BE-F700-7481-9DB2-DC9A7A35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99084-14FD-8CB5-68C3-84A6E720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7910A-9CA1-0E35-57F8-E4AE3670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9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43F9-6268-8C81-AF67-614C255E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65C1A-42D7-3937-1843-3AD4A0D8E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B8996-A42E-D373-E44C-3B46C4007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C1D4C-612F-C668-53B9-23AD4D86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64FCF-B41B-2A40-A279-0695F92D9BA0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A75BD-7916-498F-0649-DF54AC87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7D839-98F8-5B0D-50EC-DBBE1223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6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A35C1-7FAA-7592-7DAB-71C694A0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5B840-ACFE-B8BC-78C8-20F0BF236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6054F-9DB0-BA78-4443-BED808563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64FCF-B41B-2A40-A279-0695F92D9BA0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F13FA-0410-A5AD-AC97-EB684F642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6589-58B8-390D-6DFC-C1DB68AA3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17386-9A7D-5747-BB07-065950453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0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D4D7B17-7291-400F-9D62-70FF12A6E357}"/>
              </a:ext>
            </a:extLst>
          </p:cNvPr>
          <p:cNvCxnSpPr/>
          <p:nvPr/>
        </p:nvCxnSpPr>
        <p:spPr>
          <a:xfrm>
            <a:off x="4644428" y="2851842"/>
            <a:ext cx="3404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67CFAB7-E37C-4B56-880D-4BDCBCAD5BD6}"/>
              </a:ext>
            </a:extLst>
          </p:cNvPr>
          <p:cNvCxnSpPr/>
          <p:nvPr/>
        </p:nvCxnSpPr>
        <p:spPr>
          <a:xfrm>
            <a:off x="4644428" y="3250194"/>
            <a:ext cx="3404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DA2CE6B-E4CD-49B1-9071-E43F98582102}"/>
              </a:ext>
            </a:extLst>
          </p:cNvPr>
          <p:cNvSpPr/>
          <p:nvPr/>
        </p:nvSpPr>
        <p:spPr>
          <a:xfrm>
            <a:off x="4406900" y="2851150"/>
            <a:ext cx="244475" cy="396989"/>
          </a:xfrm>
          <a:custGeom>
            <a:avLst/>
            <a:gdLst>
              <a:gd name="connsiteX0" fmla="*/ 234950 w 244475"/>
              <a:gd name="connsiteY0" fmla="*/ 0 h 396989"/>
              <a:gd name="connsiteX1" fmla="*/ 184150 w 244475"/>
              <a:gd name="connsiteY1" fmla="*/ 9525 h 396989"/>
              <a:gd name="connsiteX2" fmla="*/ 174625 w 244475"/>
              <a:gd name="connsiteY2" fmla="*/ 12700 h 396989"/>
              <a:gd name="connsiteX3" fmla="*/ 158750 w 244475"/>
              <a:gd name="connsiteY3" fmla="*/ 15875 h 396989"/>
              <a:gd name="connsiteX4" fmla="*/ 127000 w 244475"/>
              <a:gd name="connsiteY4" fmla="*/ 28575 h 396989"/>
              <a:gd name="connsiteX5" fmla="*/ 73025 w 244475"/>
              <a:gd name="connsiteY5" fmla="*/ 41275 h 396989"/>
              <a:gd name="connsiteX6" fmla="*/ 22225 w 244475"/>
              <a:gd name="connsiteY6" fmla="*/ 79375 h 396989"/>
              <a:gd name="connsiteX7" fmla="*/ 6350 w 244475"/>
              <a:gd name="connsiteY7" fmla="*/ 120650 h 396989"/>
              <a:gd name="connsiteX8" fmla="*/ 0 w 244475"/>
              <a:gd name="connsiteY8" fmla="*/ 168275 h 396989"/>
              <a:gd name="connsiteX9" fmla="*/ 6350 w 244475"/>
              <a:gd name="connsiteY9" fmla="*/ 247650 h 396989"/>
              <a:gd name="connsiteX10" fmla="*/ 12700 w 244475"/>
              <a:gd name="connsiteY10" fmla="*/ 266700 h 396989"/>
              <a:gd name="connsiteX11" fmla="*/ 31750 w 244475"/>
              <a:gd name="connsiteY11" fmla="*/ 304800 h 396989"/>
              <a:gd name="connsiteX12" fmla="*/ 50800 w 244475"/>
              <a:gd name="connsiteY12" fmla="*/ 320675 h 396989"/>
              <a:gd name="connsiteX13" fmla="*/ 60325 w 244475"/>
              <a:gd name="connsiteY13" fmla="*/ 323850 h 396989"/>
              <a:gd name="connsiteX14" fmla="*/ 95250 w 244475"/>
              <a:gd name="connsiteY14" fmla="*/ 339725 h 396989"/>
              <a:gd name="connsiteX15" fmla="*/ 111125 w 244475"/>
              <a:gd name="connsiteY15" fmla="*/ 342900 h 396989"/>
              <a:gd name="connsiteX16" fmla="*/ 152400 w 244475"/>
              <a:gd name="connsiteY16" fmla="*/ 352425 h 396989"/>
              <a:gd name="connsiteX17" fmla="*/ 168275 w 244475"/>
              <a:gd name="connsiteY17" fmla="*/ 368300 h 396989"/>
              <a:gd name="connsiteX18" fmla="*/ 180975 w 244475"/>
              <a:gd name="connsiteY18" fmla="*/ 371475 h 396989"/>
              <a:gd name="connsiteX19" fmla="*/ 219075 w 244475"/>
              <a:gd name="connsiteY19" fmla="*/ 384175 h 396989"/>
              <a:gd name="connsiteX20" fmla="*/ 241300 w 244475"/>
              <a:gd name="connsiteY20" fmla="*/ 396875 h 396989"/>
              <a:gd name="connsiteX21" fmla="*/ 244475 w 244475"/>
              <a:gd name="connsiteY21" fmla="*/ 396875 h 39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4475" h="396989">
                <a:moveTo>
                  <a:pt x="234950" y="0"/>
                </a:moveTo>
                <a:cubicBezTo>
                  <a:pt x="218017" y="3175"/>
                  <a:pt x="201009" y="5976"/>
                  <a:pt x="184150" y="9525"/>
                </a:cubicBezTo>
                <a:cubicBezTo>
                  <a:pt x="180875" y="10214"/>
                  <a:pt x="177872" y="11888"/>
                  <a:pt x="174625" y="12700"/>
                </a:cubicBezTo>
                <a:cubicBezTo>
                  <a:pt x="169390" y="14009"/>
                  <a:pt x="163870" y="14168"/>
                  <a:pt x="158750" y="15875"/>
                </a:cubicBezTo>
                <a:cubicBezTo>
                  <a:pt x="147936" y="19480"/>
                  <a:pt x="137814" y="24970"/>
                  <a:pt x="127000" y="28575"/>
                </a:cubicBezTo>
                <a:cubicBezTo>
                  <a:pt x="100823" y="37301"/>
                  <a:pt x="95997" y="37446"/>
                  <a:pt x="73025" y="41275"/>
                </a:cubicBezTo>
                <a:cubicBezTo>
                  <a:pt x="50914" y="52331"/>
                  <a:pt x="36612" y="56135"/>
                  <a:pt x="22225" y="79375"/>
                </a:cubicBezTo>
                <a:cubicBezTo>
                  <a:pt x="14466" y="91909"/>
                  <a:pt x="6350" y="120650"/>
                  <a:pt x="6350" y="120650"/>
                </a:cubicBezTo>
                <a:cubicBezTo>
                  <a:pt x="4233" y="136525"/>
                  <a:pt x="0" y="152260"/>
                  <a:pt x="0" y="168275"/>
                </a:cubicBezTo>
                <a:cubicBezTo>
                  <a:pt x="0" y="194818"/>
                  <a:pt x="2953" y="221325"/>
                  <a:pt x="6350" y="247650"/>
                </a:cubicBezTo>
                <a:cubicBezTo>
                  <a:pt x="7207" y="254288"/>
                  <a:pt x="10214" y="260485"/>
                  <a:pt x="12700" y="266700"/>
                </a:cubicBezTo>
                <a:cubicBezTo>
                  <a:pt x="16562" y="276355"/>
                  <a:pt x="23421" y="294805"/>
                  <a:pt x="31750" y="304800"/>
                </a:cubicBezTo>
                <a:cubicBezTo>
                  <a:pt x="36766" y="310819"/>
                  <a:pt x="43664" y="317107"/>
                  <a:pt x="50800" y="320675"/>
                </a:cubicBezTo>
                <a:cubicBezTo>
                  <a:pt x="53793" y="322172"/>
                  <a:pt x="57267" y="322491"/>
                  <a:pt x="60325" y="323850"/>
                </a:cubicBezTo>
                <a:cubicBezTo>
                  <a:pt x="74385" y="330099"/>
                  <a:pt x="80881" y="335414"/>
                  <a:pt x="95250" y="339725"/>
                </a:cubicBezTo>
                <a:cubicBezTo>
                  <a:pt x="100419" y="341276"/>
                  <a:pt x="105890" y="341591"/>
                  <a:pt x="111125" y="342900"/>
                </a:cubicBezTo>
                <a:cubicBezTo>
                  <a:pt x="151718" y="353048"/>
                  <a:pt x="115575" y="346288"/>
                  <a:pt x="152400" y="352425"/>
                </a:cubicBezTo>
                <a:cubicBezTo>
                  <a:pt x="157692" y="357717"/>
                  <a:pt x="162048" y="364149"/>
                  <a:pt x="168275" y="368300"/>
                </a:cubicBezTo>
                <a:cubicBezTo>
                  <a:pt x="171906" y="370721"/>
                  <a:pt x="176987" y="369703"/>
                  <a:pt x="180975" y="371475"/>
                </a:cubicBezTo>
                <a:cubicBezTo>
                  <a:pt x="214765" y="386493"/>
                  <a:pt x="176798" y="378135"/>
                  <a:pt x="219075" y="384175"/>
                </a:cubicBezTo>
                <a:cubicBezTo>
                  <a:pt x="230619" y="392833"/>
                  <a:pt x="229179" y="393845"/>
                  <a:pt x="241300" y="396875"/>
                </a:cubicBezTo>
                <a:cubicBezTo>
                  <a:pt x="242327" y="397132"/>
                  <a:pt x="243417" y="396875"/>
                  <a:pt x="244475" y="3968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84B5BD0-4408-4018-965A-502A0DD019EE}"/>
              </a:ext>
            </a:extLst>
          </p:cNvPr>
          <p:cNvSpPr/>
          <p:nvPr/>
        </p:nvSpPr>
        <p:spPr>
          <a:xfrm>
            <a:off x="8039100" y="2841625"/>
            <a:ext cx="374836" cy="441325"/>
          </a:xfrm>
          <a:custGeom>
            <a:avLst/>
            <a:gdLst>
              <a:gd name="connsiteX0" fmla="*/ 0 w 374836"/>
              <a:gd name="connsiteY0" fmla="*/ 3175 h 441325"/>
              <a:gd name="connsiteX1" fmla="*/ 15875 w 374836"/>
              <a:gd name="connsiteY1" fmla="*/ 6350 h 441325"/>
              <a:gd name="connsiteX2" fmla="*/ 63500 w 374836"/>
              <a:gd name="connsiteY2" fmla="*/ 0 h 441325"/>
              <a:gd name="connsiteX3" fmla="*/ 158750 w 374836"/>
              <a:gd name="connsiteY3" fmla="*/ 15875 h 441325"/>
              <a:gd name="connsiteX4" fmla="*/ 203200 w 374836"/>
              <a:gd name="connsiteY4" fmla="*/ 57150 h 441325"/>
              <a:gd name="connsiteX5" fmla="*/ 333375 w 374836"/>
              <a:gd name="connsiteY5" fmla="*/ 152400 h 441325"/>
              <a:gd name="connsiteX6" fmla="*/ 365125 w 374836"/>
              <a:gd name="connsiteY6" fmla="*/ 196850 h 441325"/>
              <a:gd name="connsiteX7" fmla="*/ 374650 w 374836"/>
              <a:gd name="connsiteY7" fmla="*/ 225425 h 441325"/>
              <a:gd name="connsiteX8" fmla="*/ 342900 w 374836"/>
              <a:gd name="connsiteY8" fmla="*/ 295275 h 441325"/>
              <a:gd name="connsiteX9" fmla="*/ 266700 w 374836"/>
              <a:gd name="connsiteY9" fmla="*/ 377825 h 441325"/>
              <a:gd name="connsiteX10" fmla="*/ 228600 w 374836"/>
              <a:gd name="connsiteY10" fmla="*/ 400050 h 441325"/>
              <a:gd name="connsiteX11" fmla="*/ 161925 w 374836"/>
              <a:gd name="connsiteY11" fmla="*/ 441325 h 441325"/>
              <a:gd name="connsiteX12" fmla="*/ 79375 w 374836"/>
              <a:gd name="connsiteY12" fmla="*/ 434975 h 441325"/>
              <a:gd name="connsiteX13" fmla="*/ 66675 w 374836"/>
              <a:gd name="connsiteY13" fmla="*/ 428625 h 441325"/>
              <a:gd name="connsiteX14" fmla="*/ 38100 w 374836"/>
              <a:gd name="connsiteY14" fmla="*/ 422275 h 441325"/>
              <a:gd name="connsiteX15" fmla="*/ 0 w 374836"/>
              <a:gd name="connsiteY15" fmla="*/ 400050 h 44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4836" h="441325">
                <a:moveTo>
                  <a:pt x="0" y="3175"/>
                </a:moveTo>
                <a:cubicBezTo>
                  <a:pt x="5292" y="4233"/>
                  <a:pt x="10479" y="6350"/>
                  <a:pt x="15875" y="6350"/>
                </a:cubicBezTo>
                <a:cubicBezTo>
                  <a:pt x="27533" y="6350"/>
                  <a:pt x="50658" y="2140"/>
                  <a:pt x="63500" y="0"/>
                </a:cubicBezTo>
                <a:cubicBezTo>
                  <a:pt x="73182" y="1019"/>
                  <a:pt x="141703" y="4965"/>
                  <a:pt x="158750" y="15875"/>
                </a:cubicBezTo>
                <a:cubicBezTo>
                  <a:pt x="175780" y="26774"/>
                  <a:pt x="187271" y="44696"/>
                  <a:pt x="203200" y="57150"/>
                </a:cubicBezTo>
                <a:cubicBezTo>
                  <a:pt x="245558" y="90266"/>
                  <a:pt x="302124" y="108648"/>
                  <a:pt x="333375" y="152400"/>
                </a:cubicBezTo>
                <a:lnTo>
                  <a:pt x="365125" y="196850"/>
                </a:lnTo>
                <a:cubicBezTo>
                  <a:pt x="368300" y="206375"/>
                  <a:pt x="373323" y="215473"/>
                  <a:pt x="374650" y="225425"/>
                </a:cubicBezTo>
                <a:cubicBezTo>
                  <a:pt x="377496" y="246767"/>
                  <a:pt x="346822" y="289784"/>
                  <a:pt x="342900" y="295275"/>
                </a:cubicBezTo>
                <a:cubicBezTo>
                  <a:pt x="328870" y="314917"/>
                  <a:pt x="293047" y="359382"/>
                  <a:pt x="266700" y="377825"/>
                </a:cubicBezTo>
                <a:cubicBezTo>
                  <a:pt x="254655" y="386257"/>
                  <a:pt x="240833" y="391894"/>
                  <a:pt x="228600" y="400050"/>
                </a:cubicBezTo>
                <a:cubicBezTo>
                  <a:pt x="164973" y="442468"/>
                  <a:pt x="203257" y="427548"/>
                  <a:pt x="161925" y="441325"/>
                </a:cubicBezTo>
                <a:cubicBezTo>
                  <a:pt x="161062" y="441280"/>
                  <a:pt x="96657" y="439688"/>
                  <a:pt x="79375" y="434975"/>
                </a:cubicBezTo>
                <a:cubicBezTo>
                  <a:pt x="74809" y="433730"/>
                  <a:pt x="71199" y="430017"/>
                  <a:pt x="66675" y="428625"/>
                </a:cubicBezTo>
                <a:cubicBezTo>
                  <a:pt x="57349" y="425756"/>
                  <a:pt x="47413" y="425185"/>
                  <a:pt x="38100" y="422275"/>
                </a:cubicBezTo>
                <a:cubicBezTo>
                  <a:pt x="16421" y="415500"/>
                  <a:pt x="16473" y="413228"/>
                  <a:pt x="0" y="4000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AB9D698-08E2-443B-83F6-2948D5739F6C}"/>
              </a:ext>
            </a:extLst>
          </p:cNvPr>
          <p:cNvCxnSpPr/>
          <p:nvPr/>
        </p:nvCxnSpPr>
        <p:spPr>
          <a:xfrm flipV="1">
            <a:off x="4651375" y="2179320"/>
            <a:ext cx="0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20449A7-3C0B-4FEF-9A79-36E25729D9EB}"/>
              </a:ext>
            </a:extLst>
          </p:cNvPr>
          <p:cNvCxnSpPr/>
          <p:nvPr/>
        </p:nvCxnSpPr>
        <p:spPr>
          <a:xfrm flipH="1">
            <a:off x="4644428" y="3282950"/>
            <a:ext cx="6947" cy="63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8835307-A0D0-48F5-8465-409145942C65}"/>
              </a:ext>
            </a:extLst>
          </p:cNvPr>
          <p:cNvSpPr/>
          <p:nvPr/>
        </p:nvSpPr>
        <p:spPr>
          <a:xfrm>
            <a:off x="3627043" y="2164028"/>
            <a:ext cx="1036397" cy="1775512"/>
          </a:xfrm>
          <a:custGeom>
            <a:avLst/>
            <a:gdLst>
              <a:gd name="connsiteX0" fmla="*/ 1036397 w 1036397"/>
              <a:gd name="connsiteY0" fmla="*/ 15292 h 1775512"/>
              <a:gd name="connsiteX1" fmla="*/ 914477 w 1036397"/>
              <a:gd name="connsiteY1" fmla="*/ 52 h 1775512"/>
              <a:gd name="connsiteX2" fmla="*/ 868757 w 1036397"/>
              <a:gd name="connsiteY2" fmla="*/ 7672 h 1775512"/>
              <a:gd name="connsiteX3" fmla="*/ 784937 w 1036397"/>
              <a:gd name="connsiteY3" fmla="*/ 15292 h 1775512"/>
              <a:gd name="connsiteX4" fmla="*/ 754457 w 1036397"/>
              <a:gd name="connsiteY4" fmla="*/ 30532 h 1775512"/>
              <a:gd name="connsiteX5" fmla="*/ 685877 w 1036397"/>
              <a:gd name="connsiteY5" fmla="*/ 38152 h 1775512"/>
              <a:gd name="connsiteX6" fmla="*/ 632537 w 1036397"/>
              <a:gd name="connsiteY6" fmla="*/ 45772 h 1775512"/>
              <a:gd name="connsiteX7" fmla="*/ 495377 w 1036397"/>
              <a:gd name="connsiteY7" fmla="*/ 83872 h 1775512"/>
              <a:gd name="connsiteX8" fmla="*/ 396317 w 1036397"/>
              <a:gd name="connsiteY8" fmla="*/ 106732 h 1775512"/>
              <a:gd name="connsiteX9" fmla="*/ 282017 w 1036397"/>
              <a:gd name="connsiteY9" fmla="*/ 144832 h 1775512"/>
              <a:gd name="connsiteX10" fmla="*/ 259157 w 1036397"/>
              <a:gd name="connsiteY10" fmla="*/ 182932 h 1775512"/>
              <a:gd name="connsiteX11" fmla="*/ 236297 w 1036397"/>
              <a:gd name="connsiteY11" fmla="*/ 198172 h 1775512"/>
              <a:gd name="connsiteX12" fmla="*/ 198197 w 1036397"/>
              <a:gd name="connsiteY12" fmla="*/ 274372 h 1775512"/>
              <a:gd name="connsiteX13" fmla="*/ 167717 w 1036397"/>
              <a:gd name="connsiteY13" fmla="*/ 320092 h 1775512"/>
              <a:gd name="connsiteX14" fmla="*/ 144857 w 1036397"/>
              <a:gd name="connsiteY14" fmla="*/ 388672 h 1775512"/>
              <a:gd name="connsiteX15" fmla="*/ 53417 w 1036397"/>
              <a:gd name="connsiteY15" fmla="*/ 594412 h 1775512"/>
              <a:gd name="connsiteX16" fmla="*/ 38177 w 1036397"/>
              <a:gd name="connsiteY16" fmla="*/ 662992 h 1775512"/>
              <a:gd name="connsiteX17" fmla="*/ 30557 w 1036397"/>
              <a:gd name="connsiteY17" fmla="*/ 701092 h 1775512"/>
              <a:gd name="connsiteX18" fmla="*/ 7697 w 1036397"/>
              <a:gd name="connsiteY18" fmla="*/ 777292 h 1775512"/>
              <a:gd name="connsiteX19" fmla="*/ 7697 w 1036397"/>
              <a:gd name="connsiteY19" fmla="*/ 914452 h 1775512"/>
              <a:gd name="connsiteX20" fmla="*/ 22937 w 1036397"/>
              <a:gd name="connsiteY20" fmla="*/ 937312 h 1775512"/>
              <a:gd name="connsiteX21" fmla="*/ 38177 w 1036397"/>
              <a:gd name="connsiteY21" fmla="*/ 1059232 h 1775512"/>
              <a:gd name="connsiteX22" fmla="*/ 61037 w 1036397"/>
              <a:gd name="connsiteY22" fmla="*/ 1097332 h 1775512"/>
              <a:gd name="connsiteX23" fmla="*/ 68657 w 1036397"/>
              <a:gd name="connsiteY23" fmla="*/ 1135432 h 1775512"/>
              <a:gd name="connsiteX24" fmla="*/ 83897 w 1036397"/>
              <a:gd name="connsiteY24" fmla="*/ 1188772 h 1775512"/>
              <a:gd name="connsiteX25" fmla="*/ 114377 w 1036397"/>
              <a:gd name="connsiteY25" fmla="*/ 1318312 h 1775512"/>
              <a:gd name="connsiteX26" fmla="*/ 160097 w 1036397"/>
              <a:gd name="connsiteY26" fmla="*/ 1371652 h 1775512"/>
              <a:gd name="connsiteX27" fmla="*/ 213437 w 1036397"/>
              <a:gd name="connsiteY27" fmla="*/ 1470712 h 1775512"/>
              <a:gd name="connsiteX28" fmla="*/ 274397 w 1036397"/>
              <a:gd name="connsiteY28" fmla="*/ 1600252 h 1775512"/>
              <a:gd name="connsiteX29" fmla="*/ 350597 w 1036397"/>
              <a:gd name="connsiteY29" fmla="*/ 1676452 h 1775512"/>
              <a:gd name="connsiteX30" fmla="*/ 533477 w 1036397"/>
              <a:gd name="connsiteY30" fmla="*/ 1767892 h 1775512"/>
              <a:gd name="connsiteX31" fmla="*/ 556337 w 1036397"/>
              <a:gd name="connsiteY31" fmla="*/ 1775512 h 1775512"/>
              <a:gd name="connsiteX32" fmla="*/ 1028777 w 1036397"/>
              <a:gd name="connsiteY32" fmla="*/ 1767892 h 177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6397" h="1775512">
                <a:moveTo>
                  <a:pt x="1036397" y="15292"/>
                </a:moveTo>
                <a:cubicBezTo>
                  <a:pt x="995757" y="10212"/>
                  <a:pt x="955391" y="1912"/>
                  <a:pt x="914477" y="52"/>
                </a:cubicBezTo>
                <a:cubicBezTo>
                  <a:pt x="899043" y="-650"/>
                  <a:pt x="884101" y="5867"/>
                  <a:pt x="868757" y="7672"/>
                </a:cubicBezTo>
                <a:cubicBezTo>
                  <a:pt x="840894" y="10950"/>
                  <a:pt x="812877" y="12752"/>
                  <a:pt x="784937" y="15292"/>
                </a:cubicBezTo>
                <a:cubicBezTo>
                  <a:pt x="774777" y="20372"/>
                  <a:pt x="765525" y="27978"/>
                  <a:pt x="754457" y="30532"/>
                </a:cubicBezTo>
                <a:cubicBezTo>
                  <a:pt x="732045" y="35704"/>
                  <a:pt x="708700" y="35299"/>
                  <a:pt x="685877" y="38152"/>
                </a:cubicBezTo>
                <a:cubicBezTo>
                  <a:pt x="668055" y="40380"/>
                  <a:pt x="650190" y="42462"/>
                  <a:pt x="632537" y="45772"/>
                </a:cubicBezTo>
                <a:cubicBezTo>
                  <a:pt x="515211" y="67771"/>
                  <a:pt x="612128" y="52031"/>
                  <a:pt x="495377" y="83872"/>
                </a:cubicBezTo>
                <a:cubicBezTo>
                  <a:pt x="462683" y="92788"/>
                  <a:pt x="428901" y="97422"/>
                  <a:pt x="396317" y="106732"/>
                </a:cubicBezTo>
                <a:cubicBezTo>
                  <a:pt x="357701" y="117765"/>
                  <a:pt x="282017" y="144832"/>
                  <a:pt x="282017" y="144832"/>
                </a:cubicBezTo>
                <a:cubicBezTo>
                  <a:pt x="274397" y="157532"/>
                  <a:pt x="268796" y="171687"/>
                  <a:pt x="259157" y="182932"/>
                </a:cubicBezTo>
                <a:cubicBezTo>
                  <a:pt x="253197" y="189885"/>
                  <a:pt x="241377" y="190552"/>
                  <a:pt x="236297" y="198172"/>
                </a:cubicBezTo>
                <a:cubicBezTo>
                  <a:pt x="220545" y="221801"/>
                  <a:pt x="212119" y="249621"/>
                  <a:pt x="198197" y="274372"/>
                </a:cubicBezTo>
                <a:cubicBezTo>
                  <a:pt x="189217" y="290336"/>
                  <a:pt x="175463" y="303494"/>
                  <a:pt x="167717" y="320092"/>
                </a:cubicBezTo>
                <a:cubicBezTo>
                  <a:pt x="157527" y="341928"/>
                  <a:pt x="154125" y="366429"/>
                  <a:pt x="144857" y="388672"/>
                </a:cubicBezTo>
                <a:cubicBezTo>
                  <a:pt x="115992" y="457947"/>
                  <a:pt x="53417" y="594412"/>
                  <a:pt x="53417" y="594412"/>
                </a:cubicBezTo>
                <a:cubicBezTo>
                  <a:pt x="48337" y="617272"/>
                  <a:pt x="43084" y="640094"/>
                  <a:pt x="38177" y="662992"/>
                </a:cubicBezTo>
                <a:cubicBezTo>
                  <a:pt x="35463" y="675656"/>
                  <a:pt x="33894" y="688578"/>
                  <a:pt x="30557" y="701092"/>
                </a:cubicBezTo>
                <a:cubicBezTo>
                  <a:pt x="23724" y="726715"/>
                  <a:pt x="15317" y="751892"/>
                  <a:pt x="7697" y="777292"/>
                </a:cubicBezTo>
                <a:cubicBezTo>
                  <a:pt x="3802" y="824036"/>
                  <a:pt x="-7481" y="868918"/>
                  <a:pt x="7697" y="914452"/>
                </a:cubicBezTo>
                <a:cubicBezTo>
                  <a:pt x="10593" y="923140"/>
                  <a:pt x="17857" y="929692"/>
                  <a:pt x="22937" y="937312"/>
                </a:cubicBezTo>
                <a:cubicBezTo>
                  <a:pt x="28017" y="977952"/>
                  <a:pt x="28691" y="1019389"/>
                  <a:pt x="38177" y="1059232"/>
                </a:cubicBezTo>
                <a:cubicBezTo>
                  <a:pt x="41607" y="1073640"/>
                  <a:pt x="55536" y="1083581"/>
                  <a:pt x="61037" y="1097332"/>
                </a:cubicBezTo>
                <a:cubicBezTo>
                  <a:pt x="65847" y="1109357"/>
                  <a:pt x="65516" y="1122867"/>
                  <a:pt x="68657" y="1135432"/>
                </a:cubicBezTo>
                <a:cubicBezTo>
                  <a:pt x="73142" y="1153371"/>
                  <a:pt x="79412" y="1170833"/>
                  <a:pt x="83897" y="1188772"/>
                </a:cubicBezTo>
                <a:cubicBezTo>
                  <a:pt x="84947" y="1192971"/>
                  <a:pt x="110213" y="1310505"/>
                  <a:pt x="114377" y="1318312"/>
                </a:cubicBezTo>
                <a:cubicBezTo>
                  <a:pt x="125397" y="1338975"/>
                  <a:pt x="147335" y="1352018"/>
                  <a:pt x="160097" y="1371652"/>
                </a:cubicBezTo>
                <a:cubicBezTo>
                  <a:pt x="180536" y="1403096"/>
                  <a:pt x="197208" y="1436902"/>
                  <a:pt x="213437" y="1470712"/>
                </a:cubicBezTo>
                <a:cubicBezTo>
                  <a:pt x="223138" y="1490923"/>
                  <a:pt x="249841" y="1571918"/>
                  <a:pt x="274397" y="1600252"/>
                </a:cubicBezTo>
                <a:cubicBezTo>
                  <a:pt x="297923" y="1627397"/>
                  <a:pt x="318850" y="1659645"/>
                  <a:pt x="350597" y="1676452"/>
                </a:cubicBezTo>
                <a:cubicBezTo>
                  <a:pt x="442447" y="1725079"/>
                  <a:pt x="456921" y="1737269"/>
                  <a:pt x="533477" y="1767892"/>
                </a:cubicBezTo>
                <a:cubicBezTo>
                  <a:pt x="540935" y="1770875"/>
                  <a:pt x="548717" y="1772972"/>
                  <a:pt x="556337" y="1775512"/>
                </a:cubicBezTo>
                <a:cubicBezTo>
                  <a:pt x="952568" y="1767082"/>
                  <a:pt x="795070" y="1767892"/>
                  <a:pt x="1028777" y="17678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90AD5F6-C6C1-40AF-89FE-AD6E2651FE1A}"/>
              </a:ext>
            </a:extLst>
          </p:cNvPr>
          <p:cNvCxnSpPr/>
          <p:nvPr/>
        </p:nvCxnSpPr>
        <p:spPr>
          <a:xfrm flipV="1">
            <a:off x="8039100" y="2247900"/>
            <a:ext cx="9431" cy="60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30C822B-50B1-4256-928B-358F52406985}"/>
              </a:ext>
            </a:extLst>
          </p:cNvPr>
          <p:cNvCxnSpPr>
            <a:stCxn id="14" idx="15"/>
          </p:cNvCxnSpPr>
          <p:nvPr/>
        </p:nvCxnSpPr>
        <p:spPr>
          <a:xfrm>
            <a:off x="8039100" y="3241675"/>
            <a:ext cx="9431" cy="60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3828F82A-D2E9-4006-959D-DD48CBC68B66}"/>
              </a:ext>
            </a:extLst>
          </p:cNvPr>
          <p:cNvSpPr/>
          <p:nvPr/>
        </p:nvSpPr>
        <p:spPr>
          <a:xfrm>
            <a:off x="8046720" y="2217127"/>
            <a:ext cx="1150620" cy="1610617"/>
          </a:xfrm>
          <a:custGeom>
            <a:avLst/>
            <a:gdLst>
              <a:gd name="connsiteX0" fmla="*/ 7620 w 1150620"/>
              <a:gd name="connsiteY0" fmla="*/ 7913 h 1610617"/>
              <a:gd name="connsiteX1" fmla="*/ 297180 w 1150620"/>
              <a:gd name="connsiteY1" fmla="*/ 293 h 1610617"/>
              <a:gd name="connsiteX2" fmla="*/ 419100 w 1150620"/>
              <a:gd name="connsiteY2" fmla="*/ 15533 h 1610617"/>
              <a:gd name="connsiteX3" fmla="*/ 548640 w 1150620"/>
              <a:gd name="connsiteY3" fmla="*/ 61253 h 1610617"/>
              <a:gd name="connsiteX4" fmla="*/ 647700 w 1150620"/>
              <a:gd name="connsiteY4" fmla="*/ 68873 h 1610617"/>
              <a:gd name="connsiteX5" fmla="*/ 754380 w 1150620"/>
              <a:gd name="connsiteY5" fmla="*/ 129833 h 1610617"/>
              <a:gd name="connsiteX6" fmla="*/ 784860 w 1150620"/>
              <a:gd name="connsiteY6" fmla="*/ 145073 h 1610617"/>
              <a:gd name="connsiteX7" fmla="*/ 853440 w 1150620"/>
              <a:gd name="connsiteY7" fmla="*/ 190793 h 1610617"/>
              <a:gd name="connsiteX8" fmla="*/ 883920 w 1150620"/>
              <a:gd name="connsiteY8" fmla="*/ 236513 h 1610617"/>
              <a:gd name="connsiteX9" fmla="*/ 975360 w 1150620"/>
              <a:gd name="connsiteY9" fmla="*/ 335573 h 1610617"/>
              <a:gd name="connsiteX10" fmla="*/ 998220 w 1150620"/>
              <a:gd name="connsiteY10" fmla="*/ 388913 h 1610617"/>
              <a:gd name="connsiteX11" fmla="*/ 1021080 w 1150620"/>
              <a:gd name="connsiteY11" fmla="*/ 457493 h 1610617"/>
              <a:gd name="connsiteX12" fmla="*/ 1051560 w 1150620"/>
              <a:gd name="connsiteY12" fmla="*/ 518453 h 1610617"/>
              <a:gd name="connsiteX13" fmla="*/ 1097280 w 1150620"/>
              <a:gd name="connsiteY13" fmla="*/ 617513 h 1610617"/>
              <a:gd name="connsiteX14" fmla="*/ 1104900 w 1150620"/>
              <a:gd name="connsiteY14" fmla="*/ 655613 h 1610617"/>
              <a:gd name="connsiteX15" fmla="*/ 1143000 w 1150620"/>
              <a:gd name="connsiteY15" fmla="*/ 754673 h 1610617"/>
              <a:gd name="connsiteX16" fmla="*/ 1150620 w 1150620"/>
              <a:gd name="connsiteY16" fmla="*/ 792773 h 1610617"/>
              <a:gd name="connsiteX17" fmla="*/ 1127760 w 1150620"/>
              <a:gd name="connsiteY17" fmla="*/ 891833 h 1610617"/>
              <a:gd name="connsiteX18" fmla="*/ 1082040 w 1150620"/>
              <a:gd name="connsiteY18" fmla="*/ 952793 h 1610617"/>
              <a:gd name="connsiteX19" fmla="*/ 1043940 w 1150620"/>
              <a:gd name="connsiteY19" fmla="*/ 1028993 h 1610617"/>
              <a:gd name="connsiteX20" fmla="*/ 1005840 w 1150620"/>
              <a:gd name="connsiteY20" fmla="*/ 1074713 h 1610617"/>
              <a:gd name="connsiteX21" fmla="*/ 937260 w 1150620"/>
              <a:gd name="connsiteY21" fmla="*/ 1181393 h 1610617"/>
              <a:gd name="connsiteX22" fmla="*/ 853440 w 1150620"/>
              <a:gd name="connsiteY22" fmla="*/ 1272833 h 1610617"/>
              <a:gd name="connsiteX23" fmla="*/ 800100 w 1150620"/>
              <a:gd name="connsiteY23" fmla="*/ 1295693 h 1610617"/>
              <a:gd name="connsiteX24" fmla="*/ 739140 w 1150620"/>
              <a:gd name="connsiteY24" fmla="*/ 1326173 h 1610617"/>
              <a:gd name="connsiteX25" fmla="*/ 594360 w 1150620"/>
              <a:gd name="connsiteY25" fmla="*/ 1379513 h 1610617"/>
              <a:gd name="connsiteX26" fmla="*/ 525780 w 1150620"/>
              <a:gd name="connsiteY26" fmla="*/ 1402373 h 1610617"/>
              <a:gd name="connsiteX27" fmla="*/ 502920 w 1150620"/>
              <a:gd name="connsiteY27" fmla="*/ 1417613 h 1610617"/>
              <a:gd name="connsiteX28" fmla="*/ 457200 w 1150620"/>
              <a:gd name="connsiteY28" fmla="*/ 1440473 h 1610617"/>
              <a:gd name="connsiteX29" fmla="*/ 403860 w 1150620"/>
              <a:gd name="connsiteY29" fmla="*/ 1493813 h 1610617"/>
              <a:gd name="connsiteX30" fmla="*/ 358140 w 1150620"/>
              <a:gd name="connsiteY30" fmla="*/ 1531913 h 1610617"/>
              <a:gd name="connsiteX31" fmla="*/ 320040 w 1150620"/>
              <a:gd name="connsiteY31" fmla="*/ 1539533 h 1610617"/>
              <a:gd name="connsiteX32" fmla="*/ 289560 w 1150620"/>
              <a:gd name="connsiteY32" fmla="*/ 1570013 h 1610617"/>
              <a:gd name="connsiteX33" fmla="*/ 259080 w 1150620"/>
              <a:gd name="connsiteY33" fmla="*/ 1608113 h 1610617"/>
              <a:gd name="connsiteX34" fmla="*/ 144780 w 1150620"/>
              <a:gd name="connsiteY34" fmla="*/ 1600493 h 1610617"/>
              <a:gd name="connsiteX35" fmla="*/ 114300 w 1150620"/>
              <a:gd name="connsiteY35" fmla="*/ 1592873 h 1610617"/>
              <a:gd name="connsiteX36" fmla="*/ 60960 w 1150620"/>
              <a:gd name="connsiteY36" fmla="*/ 1570013 h 1610617"/>
              <a:gd name="connsiteX37" fmla="*/ 0 w 1150620"/>
              <a:gd name="connsiteY37" fmla="*/ 1585253 h 161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50620" h="1610617">
                <a:moveTo>
                  <a:pt x="7620" y="7913"/>
                </a:moveTo>
                <a:cubicBezTo>
                  <a:pt x="104140" y="5373"/>
                  <a:pt x="200643" y="-1495"/>
                  <a:pt x="297180" y="293"/>
                </a:cubicBezTo>
                <a:cubicBezTo>
                  <a:pt x="338129" y="1051"/>
                  <a:pt x="419100" y="15533"/>
                  <a:pt x="419100" y="15533"/>
                </a:cubicBezTo>
                <a:cubicBezTo>
                  <a:pt x="466928" y="39447"/>
                  <a:pt x="479942" y="48042"/>
                  <a:pt x="548640" y="61253"/>
                </a:cubicBezTo>
                <a:cubicBezTo>
                  <a:pt x="581162" y="67507"/>
                  <a:pt x="614680" y="66333"/>
                  <a:pt x="647700" y="68873"/>
                </a:cubicBezTo>
                <a:cubicBezTo>
                  <a:pt x="683260" y="89193"/>
                  <a:pt x="717748" y="111517"/>
                  <a:pt x="754380" y="129833"/>
                </a:cubicBezTo>
                <a:cubicBezTo>
                  <a:pt x="764540" y="134913"/>
                  <a:pt x="775186" y="139120"/>
                  <a:pt x="784860" y="145073"/>
                </a:cubicBezTo>
                <a:cubicBezTo>
                  <a:pt x="808259" y="159472"/>
                  <a:pt x="830580" y="175553"/>
                  <a:pt x="853440" y="190793"/>
                </a:cubicBezTo>
                <a:cubicBezTo>
                  <a:pt x="863600" y="206033"/>
                  <a:pt x="870968" y="223561"/>
                  <a:pt x="883920" y="236513"/>
                </a:cubicBezTo>
                <a:cubicBezTo>
                  <a:pt x="947969" y="300562"/>
                  <a:pt x="914861" y="194408"/>
                  <a:pt x="975360" y="335573"/>
                </a:cubicBezTo>
                <a:cubicBezTo>
                  <a:pt x="982980" y="353353"/>
                  <a:pt x="991428" y="370801"/>
                  <a:pt x="998220" y="388913"/>
                </a:cubicBezTo>
                <a:cubicBezTo>
                  <a:pt x="1006681" y="411475"/>
                  <a:pt x="1011905" y="435211"/>
                  <a:pt x="1021080" y="457493"/>
                </a:cubicBezTo>
                <a:cubicBezTo>
                  <a:pt x="1029730" y="478500"/>
                  <a:pt x="1042333" y="497693"/>
                  <a:pt x="1051560" y="518453"/>
                </a:cubicBezTo>
                <a:cubicBezTo>
                  <a:pt x="1096735" y="620097"/>
                  <a:pt x="1063084" y="566220"/>
                  <a:pt x="1097280" y="617513"/>
                </a:cubicBezTo>
                <a:cubicBezTo>
                  <a:pt x="1099820" y="630213"/>
                  <a:pt x="1101492" y="643118"/>
                  <a:pt x="1104900" y="655613"/>
                </a:cubicBezTo>
                <a:cubicBezTo>
                  <a:pt x="1115579" y="694768"/>
                  <a:pt x="1126671" y="716571"/>
                  <a:pt x="1143000" y="754673"/>
                </a:cubicBezTo>
                <a:cubicBezTo>
                  <a:pt x="1145540" y="767373"/>
                  <a:pt x="1150620" y="779821"/>
                  <a:pt x="1150620" y="792773"/>
                </a:cubicBezTo>
                <a:cubicBezTo>
                  <a:pt x="1150620" y="822239"/>
                  <a:pt x="1144382" y="864822"/>
                  <a:pt x="1127760" y="891833"/>
                </a:cubicBezTo>
                <a:cubicBezTo>
                  <a:pt x="1114448" y="913465"/>
                  <a:pt x="1095285" y="931120"/>
                  <a:pt x="1082040" y="952793"/>
                </a:cubicBezTo>
                <a:cubicBezTo>
                  <a:pt x="1067232" y="977025"/>
                  <a:pt x="1058991" y="1004911"/>
                  <a:pt x="1043940" y="1028993"/>
                </a:cubicBezTo>
                <a:cubicBezTo>
                  <a:pt x="1033426" y="1045816"/>
                  <a:pt x="1017216" y="1058461"/>
                  <a:pt x="1005840" y="1074713"/>
                </a:cubicBezTo>
                <a:cubicBezTo>
                  <a:pt x="981597" y="1109345"/>
                  <a:pt x="963668" y="1148383"/>
                  <a:pt x="937260" y="1181393"/>
                </a:cubicBezTo>
                <a:cubicBezTo>
                  <a:pt x="920248" y="1202659"/>
                  <a:pt x="873174" y="1264376"/>
                  <a:pt x="853440" y="1272833"/>
                </a:cubicBezTo>
                <a:cubicBezTo>
                  <a:pt x="835660" y="1280453"/>
                  <a:pt x="817629" y="1287513"/>
                  <a:pt x="800100" y="1295693"/>
                </a:cubicBezTo>
                <a:cubicBezTo>
                  <a:pt x="779513" y="1305300"/>
                  <a:pt x="760179" y="1317601"/>
                  <a:pt x="739140" y="1326173"/>
                </a:cubicBezTo>
                <a:cubicBezTo>
                  <a:pt x="691510" y="1345578"/>
                  <a:pt x="644255" y="1367039"/>
                  <a:pt x="594360" y="1379513"/>
                </a:cubicBezTo>
                <a:cubicBezTo>
                  <a:pt x="565256" y="1386789"/>
                  <a:pt x="554474" y="1388026"/>
                  <a:pt x="525780" y="1402373"/>
                </a:cubicBezTo>
                <a:cubicBezTo>
                  <a:pt x="517589" y="1406469"/>
                  <a:pt x="510926" y="1413165"/>
                  <a:pt x="502920" y="1417613"/>
                </a:cubicBezTo>
                <a:cubicBezTo>
                  <a:pt x="488025" y="1425888"/>
                  <a:pt x="470705" y="1430084"/>
                  <a:pt x="457200" y="1440473"/>
                </a:cubicBezTo>
                <a:cubicBezTo>
                  <a:pt x="437270" y="1455804"/>
                  <a:pt x="421640" y="1476033"/>
                  <a:pt x="403860" y="1493813"/>
                </a:cubicBezTo>
                <a:cubicBezTo>
                  <a:pt x="392001" y="1505672"/>
                  <a:pt x="375114" y="1525548"/>
                  <a:pt x="358140" y="1531913"/>
                </a:cubicBezTo>
                <a:cubicBezTo>
                  <a:pt x="346013" y="1536461"/>
                  <a:pt x="332740" y="1536993"/>
                  <a:pt x="320040" y="1539533"/>
                </a:cubicBezTo>
                <a:cubicBezTo>
                  <a:pt x="309880" y="1549693"/>
                  <a:pt x="299106" y="1559274"/>
                  <a:pt x="289560" y="1570013"/>
                </a:cubicBezTo>
                <a:cubicBezTo>
                  <a:pt x="278755" y="1582169"/>
                  <a:pt x="274995" y="1604762"/>
                  <a:pt x="259080" y="1608113"/>
                </a:cubicBezTo>
                <a:cubicBezTo>
                  <a:pt x="221714" y="1615979"/>
                  <a:pt x="182880" y="1603033"/>
                  <a:pt x="144780" y="1600493"/>
                </a:cubicBezTo>
                <a:cubicBezTo>
                  <a:pt x="134620" y="1597953"/>
                  <a:pt x="123926" y="1596998"/>
                  <a:pt x="114300" y="1592873"/>
                </a:cubicBezTo>
                <a:cubicBezTo>
                  <a:pt x="40628" y="1561299"/>
                  <a:pt x="148466" y="1591890"/>
                  <a:pt x="60960" y="1570013"/>
                </a:cubicBezTo>
                <a:cubicBezTo>
                  <a:pt x="9638" y="1578567"/>
                  <a:pt x="29059" y="1570723"/>
                  <a:pt x="0" y="1585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3F274-428A-4337-9581-8E7992DDCCF4}"/>
              </a:ext>
            </a:extLst>
          </p:cNvPr>
          <p:cNvSpPr/>
          <p:nvPr/>
        </p:nvSpPr>
        <p:spPr>
          <a:xfrm>
            <a:off x="4651375" y="1809751"/>
            <a:ext cx="1036397" cy="1041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7175670-2A5C-402B-A4B8-3EB0187D2A40}"/>
              </a:ext>
            </a:extLst>
          </p:cNvPr>
          <p:cNvSpPr/>
          <p:nvPr/>
        </p:nvSpPr>
        <p:spPr>
          <a:xfrm>
            <a:off x="7467224" y="1835784"/>
            <a:ext cx="579496" cy="1015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3C8B161-3F99-438C-A6B3-902B73D30ADC}"/>
              </a:ext>
            </a:extLst>
          </p:cNvPr>
          <p:cNvSpPr/>
          <p:nvPr/>
        </p:nvSpPr>
        <p:spPr>
          <a:xfrm>
            <a:off x="4651375" y="3254376"/>
            <a:ext cx="1017385" cy="1052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30450CA-610C-4241-A13E-5BBF4F0E9544}"/>
              </a:ext>
            </a:extLst>
          </p:cNvPr>
          <p:cNvSpPr/>
          <p:nvPr/>
        </p:nvSpPr>
        <p:spPr>
          <a:xfrm>
            <a:off x="7467224" y="3248139"/>
            <a:ext cx="579496" cy="1529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73E6E59-0525-4C18-92B3-B17C5931650B}"/>
              </a:ext>
            </a:extLst>
          </p:cNvPr>
          <p:cNvSpPr/>
          <p:nvPr/>
        </p:nvSpPr>
        <p:spPr>
          <a:xfrm>
            <a:off x="5687772" y="1463040"/>
            <a:ext cx="816458" cy="1388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60C50B5-91F3-477F-8319-64E2DF759721}"/>
              </a:ext>
            </a:extLst>
          </p:cNvPr>
          <p:cNvSpPr/>
          <p:nvPr/>
        </p:nvSpPr>
        <p:spPr>
          <a:xfrm>
            <a:off x="6504230" y="2164028"/>
            <a:ext cx="962994" cy="687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84BD5-669B-4270-81C8-89013D917DDF}"/>
              </a:ext>
            </a:extLst>
          </p:cNvPr>
          <p:cNvSpPr/>
          <p:nvPr/>
        </p:nvSpPr>
        <p:spPr>
          <a:xfrm>
            <a:off x="5668760" y="3248139"/>
            <a:ext cx="579496" cy="904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DACAAD1-22B8-4400-A015-EFD746914764}"/>
              </a:ext>
            </a:extLst>
          </p:cNvPr>
          <p:cNvSpPr/>
          <p:nvPr/>
        </p:nvSpPr>
        <p:spPr>
          <a:xfrm>
            <a:off x="6255876" y="3254375"/>
            <a:ext cx="1211348" cy="116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838CDC6-0609-403A-8C2D-AFFE5030CA24}"/>
              </a:ext>
            </a:extLst>
          </p:cNvPr>
          <p:cNvSpPr/>
          <p:nvPr/>
        </p:nvSpPr>
        <p:spPr>
          <a:xfrm>
            <a:off x="819150" y="161925"/>
            <a:ext cx="10658475" cy="6238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1925B42-9E40-4A3C-BAD3-4AED7F00D676}"/>
              </a:ext>
            </a:extLst>
          </p:cNvPr>
          <p:cNvCxnSpPr/>
          <p:nvPr/>
        </p:nvCxnSpPr>
        <p:spPr>
          <a:xfrm>
            <a:off x="1495425" y="161925"/>
            <a:ext cx="0" cy="6238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1ABF41A-5B92-4460-9522-17C92AAD8BDF}"/>
              </a:ext>
            </a:extLst>
          </p:cNvPr>
          <p:cNvCxnSpPr/>
          <p:nvPr/>
        </p:nvCxnSpPr>
        <p:spPr>
          <a:xfrm>
            <a:off x="11029950" y="161925"/>
            <a:ext cx="85725" cy="6238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3B915D8-FF4E-4408-A8AC-67DC719AC134}"/>
              </a:ext>
            </a:extLst>
          </p:cNvPr>
          <p:cNvCxnSpPr/>
          <p:nvPr/>
        </p:nvCxnSpPr>
        <p:spPr>
          <a:xfrm>
            <a:off x="1495425" y="885825"/>
            <a:ext cx="9534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5651F21-061E-4F8F-A351-BE42B71C0EB9}"/>
              </a:ext>
            </a:extLst>
          </p:cNvPr>
          <p:cNvCxnSpPr/>
          <p:nvPr/>
        </p:nvCxnSpPr>
        <p:spPr>
          <a:xfrm>
            <a:off x="1495425" y="5886450"/>
            <a:ext cx="96202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32C407BC-845A-4313-BB97-5ACBB22439B4}"/>
              </a:ext>
            </a:extLst>
          </p:cNvPr>
          <p:cNvSpPr/>
          <p:nvPr/>
        </p:nvSpPr>
        <p:spPr>
          <a:xfrm>
            <a:off x="9353550" y="1285875"/>
            <a:ext cx="1514474" cy="1015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F5A15AA-FC42-4268-BA09-6D801CB46F9C}"/>
              </a:ext>
            </a:extLst>
          </p:cNvPr>
          <p:cNvSpPr txBox="1"/>
          <p:nvPr/>
        </p:nvSpPr>
        <p:spPr>
          <a:xfrm>
            <a:off x="563532" y="6326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EF21A5D-39C3-461E-8554-D9D4021C95DB}"/>
              </a:ext>
            </a:extLst>
          </p:cNvPr>
          <p:cNvSpPr txBox="1"/>
          <p:nvPr/>
        </p:nvSpPr>
        <p:spPr>
          <a:xfrm>
            <a:off x="1495425" y="6363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D09BA87-711A-4326-A36D-DFB212CDB609}"/>
              </a:ext>
            </a:extLst>
          </p:cNvPr>
          <p:cNvSpPr txBox="1"/>
          <p:nvPr/>
        </p:nvSpPr>
        <p:spPr>
          <a:xfrm>
            <a:off x="10868024" y="63838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87069EB-2062-426C-B8C7-47FB1FA06C46}"/>
              </a:ext>
            </a:extLst>
          </p:cNvPr>
          <p:cNvSpPr txBox="1"/>
          <p:nvPr/>
        </p:nvSpPr>
        <p:spPr>
          <a:xfrm>
            <a:off x="11582400" y="6363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B4AA558-5192-47E8-92C2-88A650CA5133}"/>
              </a:ext>
            </a:extLst>
          </p:cNvPr>
          <p:cNvSpPr txBox="1"/>
          <p:nvPr/>
        </p:nvSpPr>
        <p:spPr>
          <a:xfrm>
            <a:off x="517464" y="40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E1F886A-1BA0-40E4-A3B2-FA162B23C85D}"/>
              </a:ext>
            </a:extLst>
          </p:cNvPr>
          <p:cNvSpPr txBox="1"/>
          <p:nvPr/>
        </p:nvSpPr>
        <p:spPr>
          <a:xfrm>
            <a:off x="1449357" y="77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7381133-7E20-4DFC-865B-A48DE634F5E1}"/>
              </a:ext>
            </a:extLst>
          </p:cNvPr>
          <p:cNvSpPr txBox="1"/>
          <p:nvPr/>
        </p:nvSpPr>
        <p:spPr>
          <a:xfrm>
            <a:off x="10821956" y="1259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E094885-A350-42B2-99E4-B4EDAF67F417}"/>
              </a:ext>
            </a:extLst>
          </p:cNvPr>
          <p:cNvSpPr txBox="1"/>
          <p:nvPr/>
        </p:nvSpPr>
        <p:spPr>
          <a:xfrm>
            <a:off x="11451676" y="1402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756ABE8-11ED-4DCE-AFBA-CB19C55C132B}"/>
              </a:ext>
            </a:extLst>
          </p:cNvPr>
          <p:cNvSpPr txBox="1"/>
          <p:nvPr/>
        </p:nvSpPr>
        <p:spPr>
          <a:xfrm>
            <a:off x="1561711" y="5611298"/>
            <a:ext cx="23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F301EBA-547E-4A9A-A9BE-FB6CF24D6DD2}"/>
              </a:ext>
            </a:extLst>
          </p:cNvPr>
          <p:cNvSpPr txBox="1"/>
          <p:nvPr/>
        </p:nvSpPr>
        <p:spPr>
          <a:xfrm>
            <a:off x="10843343" y="56028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E4AB60A-E492-49DD-B431-3C9D4C0F5E6F}"/>
              </a:ext>
            </a:extLst>
          </p:cNvPr>
          <p:cNvSpPr txBox="1"/>
          <p:nvPr/>
        </p:nvSpPr>
        <p:spPr>
          <a:xfrm>
            <a:off x="1552575" y="1000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2E6C232-0C78-4F54-8D3C-7436EC485529}"/>
              </a:ext>
            </a:extLst>
          </p:cNvPr>
          <p:cNvSpPr txBox="1"/>
          <p:nvPr/>
        </p:nvSpPr>
        <p:spPr>
          <a:xfrm>
            <a:off x="10994186" y="701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8F15194-9080-41DB-BD07-7AF61A172E88}"/>
              </a:ext>
            </a:extLst>
          </p:cNvPr>
          <p:cNvSpPr txBox="1"/>
          <p:nvPr/>
        </p:nvSpPr>
        <p:spPr>
          <a:xfrm flipH="1">
            <a:off x="9301337" y="1978996"/>
            <a:ext cx="20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7C788F6-B71C-47CD-AD0D-A306D3F8EF2E}"/>
              </a:ext>
            </a:extLst>
          </p:cNvPr>
          <p:cNvSpPr txBox="1"/>
          <p:nvPr/>
        </p:nvSpPr>
        <p:spPr>
          <a:xfrm flipH="1">
            <a:off x="10599877" y="2004414"/>
            <a:ext cx="20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D24A7E9-8B83-4162-B4F6-5BDB7D05E1DC}"/>
              </a:ext>
            </a:extLst>
          </p:cNvPr>
          <p:cNvSpPr txBox="1"/>
          <p:nvPr/>
        </p:nvSpPr>
        <p:spPr>
          <a:xfrm flipH="1">
            <a:off x="10679087" y="986197"/>
            <a:ext cx="19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30AEAC0-BB8E-436D-8729-4FE646ABD78B}"/>
              </a:ext>
            </a:extLst>
          </p:cNvPr>
          <p:cNvSpPr txBox="1"/>
          <p:nvPr/>
        </p:nvSpPr>
        <p:spPr>
          <a:xfrm flipH="1">
            <a:off x="9190580" y="1015485"/>
            <a:ext cx="20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678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D4D7B17-7291-400F-9D62-70FF12A6E357}"/>
              </a:ext>
            </a:extLst>
          </p:cNvPr>
          <p:cNvCxnSpPr/>
          <p:nvPr/>
        </p:nvCxnSpPr>
        <p:spPr>
          <a:xfrm>
            <a:off x="4644428" y="2851842"/>
            <a:ext cx="3404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67CFAB7-E37C-4B56-880D-4BDCBCAD5BD6}"/>
              </a:ext>
            </a:extLst>
          </p:cNvPr>
          <p:cNvCxnSpPr/>
          <p:nvPr/>
        </p:nvCxnSpPr>
        <p:spPr>
          <a:xfrm>
            <a:off x="4644428" y="3250194"/>
            <a:ext cx="3404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DA2CE6B-E4CD-49B1-9071-E43F98582102}"/>
              </a:ext>
            </a:extLst>
          </p:cNvPr>
          <p:cNvSpPr/>
          <p:nvPr/>
        </p:nvSpPr>
        <p:spPr>
          <a:xfrm>
            <a:off x="4406900" y="2851150"/>
            <a:ext cx="244475" cy="396989"/>
          </a:xfrm>
          <a:custGeom>
            <a:avLst/>
            <a:gdLst>
              <a:gd name="connsiteX0" fmla="*/ 234950 w 244475"/>
              <a:gd name="connsiteY0" fmla="*/ 0 h 396989"/>
              <a:gd name="connsiteX1" fmla="*/ 184150 w 244475"/>
              <a:gd name="connsiteY1" fmla="*/ 9525 h 396989"/>
              <a:gd name="connsiteX2" fmla="*/ 174625 w 244475"/>
              <a:gd name="connsiteY2" fmla="*/ 12700 h 396989"/>
              <a:gd name="connsiteX3" fmla="*/ 158750 w 244475"/>
              <a:gd name="connsiteY3" fmla="*/ 15875 h 396989"/>
              <a:gd name="connsiteX4" fmla="*/ 127000 w 244475"/>
              <a:gd name="connsiteY4" fmla="*/ 28575 h 396989"/>
              <a:gd name="connsiteX5" fmla="*/ 73025 w 244475"/>
              <a:gd name="connsiteY5" fmla="*/ 41275 h 396989"/>
              <a:gd name="connsiteX6" fmla="*/ 22225 w 244475"/>
              <a:gd name="connsiteY6" fmla="*/ 79375 h 396989"/>
              <a:gd name="connsiteX7" fmla="*/ 6350 w 244475"/>
              <a:gd name="connsiteY7" fmla="*/ 120650 h 396989"/>
              <a:gd name="connsiteX8" fmla="*/ 0 w 244475"/>
              <a:gd name="connsiteY8" fmla="*/ 168275 h 396989"/>
              <a:gd name="connsiteX9" fmla="*/ 6350 w 244475"/>
              <a:gd name="connsiteY9" fmla="*/ 247650 h 396989"/>
              <a:gd name="connsiteX10" fmla="*/ 12700 w 244475"/>
              <a:gd name="connsiteY10" fmla="*/ 266700 h 396989"/>
              <a:gd name="connsiteX11" fmla="*/ 31750 w 244475"/>
              <a:gd name="connsiteY11" fmla="*/ 304800 h 396989"/>
              <a:gd name="connsiteX12" fmla="*/ 50800 w 244475"/>
              <a:gd name="connsiteY12" fmla="*/ 320675 h 396989"/>
              <a:gd name="connsiteX13" fmla="*/ 60325 w 244475"/>
              <a:gd name="connsiteY13" fmla="*/ 323850 h 396989"/>
              <a:gd name="connsiteX14" fmla="*/ 95250 w 244475"/>
              <a:gd name="connsiteY14" fmla="*/ 339725 h 396989"/>
              <a:gd name="connsiteX15" fmla="*/ 111125 w 244475"/>
              <a:gd name="connsiteY15" fmla="*/ 342900 h 396989"/>
              <a:gd name="connsiteX16" fmla="*/ 152400 w 244475"/>
              <a:gd name="connsiteY16" fmla="*/ 352425 h 396989"/>
              <a:gd name="connsiteX17" fmla="*/ 168275 w 244475"/>
              <a:gd name="connsiteY17" fmla="*/ 368300 h 396989"/>
              <a:gd name="connsiteX18" fmla="*/ 180975 w 244475"/>
              <a:gd name="connsiteY18" fmla="*/ 371475 h 396989"/>
              <a:gd name="connsiteX19" fmla="*/ 219075 w 244475"/>
              <a:gd name="connsiteY19" fmla="*/ 384175 h 396989"/>
              <a:gd name="connsiteX20" fmla="*/ 241300 w 244475"/>
              <a:gd name="connsiteY20" fmla="*/ 396875 h 396989"/>
              <a:gd name="connsiteX21" fmla="*/ 244475 w 244475"/>
              <a:gd name="connsiteY21" fmla="*/ 396875 h 39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4475" h="396989">
                <a:moveTo>
                  <a:pt x="234950" y="0"/>
                </a:moveTo>
                <a:cubicBezTo>
                  <a:pt x="218017" y="3175"/>
                  <a:pt x="201009" y="5976"/>
                  <a:pt x="184150" y="9525"/>
                </a:cubicBezTo>
                <a:cubicBezTo>
                  <a:pt x="180875" y="10214"/>
                  <a:pt x="177872" y="11888"/>
                  <a:pt x="174625" y="12700"/>
                </a:cubicBezTo>
                <a:cubicBezTo>
                  <a:pt x="169390" y="14009"/>
                  <a:pt x="163870" y="14168"/>
                  <a:pt x="158750" y="15875"/>
                </a:cubicBezTo>
                <a:cubicBezTo>
                  <a:pt x="147936" y="19480"/>
                  <a:pt x="137814" y="24970"/>
                  <a:pt x="127000" y="28575"/>
                </a:cubicBezTo>
                <a:cubicBezTo>
                  <a:pt x="100823" y="37301"/>
                  <a:pt x="95997" y="37446"/>
                  <a:pt x="73025" y="41275"/>
                </a:cubicBezTo>
                <a:cubicBezTo>
                  <a:pt x="50914" y="52331"/>
                  <a:pt x="36612" y="56135"/>
                  <a:pt x="22225" y="79375"/>
                </a:cubicBezTo>
                <a:cubicBezTo>
                  <a:pt x="14466" y="91909"/>
                  <a:pt x="6350" y="120650"/>
                  <a:pt x="6350" y="120650"/>
                </a:cubicBezTo>
                <a:cubicBezTo>
                  <a:pt x="4233" y="136525"/>
                  <a:pt x="0" y="152260"/>
                  <a:pt x="0" y="168275"/>
                </a:cubicBezTo>
                <a:cubicBezTo>
                  <a:pt x="0" y="194818"/>
                  <a:pt x="2953" y="221325"/>
                  <a:pt x="6350" y="247650"/>
                </a:cubicBezTo>
                <a:cubicBezTo>
                  <a:pt x="7207" y="254288"/>
                  <a:pt x="10214" y="260485"/>
                  <a:pt x="12700" y="266700"/>
                </a:cubicBezTo>
                <a:cubicBezTo>
                  <a:pt x="16562" y="276355"/>
                  <a:pt x="23421" y="294805"/>
                  <a:pt x="31750" y="304800"/>
                </a:cubicBezTo>
                <a:cubicBezTo>
                  <a:pt x="36766" y="310819"/>
                  <a:pt x="43664" y="317107"/>
                  <a:pt x="50800" y="320675"/>
                </a:cubicBezTo>
                <a:cubicBezTo>
                  <a:pt x="53793" y="322172"/>
                  <a:pt x="57267" y="322491"/>
                  <a:pt x="60325" y="323850"/>
                </a:cubicBezTo>
                <a:cubicBezTo>
                  <a:pt x="74385" y="330099"/>
                  <a:pt x="80881" y="335414"/>
                  <a:pt x="95250" y="339725"/>
                </a:cubicBezTo>
                <a:cubicBezTo>
                  <a:pt x="100419" y="341276"/>
                  <a:pt x="105890" y="341591"/>
                  <a:pt x="111125" y="342900"/>
                </a:cubicBezTo>
                <a:cubicBezTo>
                  <a:pt x="151718" y="353048"/>
                  <a:pt x="115575" y="346288"/>
                  <a:pt x="152400" y="352425"/>
                </a:cubicBezTo>
                <a:cubicBezTo>
                  <a:pt x="157692" y="357717"/>
                  <a:pt x="162048" y="364149"/>
                  <a:pt x="168275" y="368300"/>
                </a:cubicBezTo>
                <a:cubicBezTo>
                  <a:pt x="171906" y="370721"/>
                  <a:pt x="176987" y="369703"/>
                  <a:pt x="180975" y="371475"/>
                </a:cubicBezTo>
                <a:cubicBezTo>
                  <a:pt x="214765" y="386493"/>
                  <a:pt x="176798" y="378135"/>
                  <a:pt x="219075" y="384175"/>
                </a:cubicBezTo>
                <a:cubicBezTo>
                  <a:pt x="230619" y="392833"/>
                  <a:pt x="229179" y="393845"/>
                  <a:pt x="241300" y="396875"/>
                </a:cubicBezTo>
                <a:cubicBezTo>
                  <a:pt x="242327" y="397132"/>
                  <a:pt x="243417" y="396875"/>
                  <a:pt x="244475" y="3968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84B5BD0-4408-4018-965A-502A0DD019EE}"/>
              </a:ext>
            </a:extLst>
          </p:cNvPr>
          <p:cNvSpPr/>
          <p:nvPr/>
        </p:nvSpPr>
        <p:spPr>
          <a:xfrm>
            <a:off x="8039100" y="2841625"/>
            <a:ext cx="374836" cy="441325"/>
          </a:xfrm>
          <a:custGeom>
            <a:avLst/>
            <a:gdLst>
              <a:gd name="connsiteX0" fmla="*/ 0 w 374836"/>
              <a:gd name="connsiteY0" fmla="*/ 3175 h 441325"/>
              <a:gd name="connsiteX1" fmla="*/ 15875 w 374836"/>
              <a:gd name="connsiteY1" fmla="*/ 6350 h 441325"/>
              <a:gd name="connsiteX2" fmla="*/ 63500 w 374836"/>
              <a:gd name="connsiteY2" fmla="*/ 0 h 441325"/>
              <a:gd name="connsiteX3" fmla="*/ 158750 w 374836"/>
              <a:gd name="connsiteY3" fmla="*/ 15875 h 441325"/>
              <a:gd name="connsiteX4" fmla="*/ 203200 w 374836"/>
              <a:gd name="connsiteY4" fmla="*/ 57150 h 441325"/>
              <a:gd name="connsiteX5" fmla="*/ 333375 w 374836"/>
              <a:gd name="connsiteY5" fmla="*/ 152400 h 441325"/>
              <a:gd name="connsiteX6" fmla="*/ 365125 w 374836"/>
              <a:gd name="connsiteY6" fmla="*/ 196850 h 441325"/>
              <a:gd name="connsiteX7" fmla="*/ 374650 w 374836"/>
              <a:gd name="connsiteY7" fmla="*/ 225425 h 441325"/>
              <a:gd name="connsiteX8" fmla="*/ 342900 w 374836"/>
              <a:gd name="connsiteY8" fmla="*/ 295275 h 441325"/>
              <a:gd name="connsiteX9" fmla="*/ 266700 w 374836"/>
              <a:gd name="connsiteY9" fmla="*/ 377825 h 441325"/>
              <a:gd name="connsiteX10" fmla="*/ 228600 w 374836"/>
              <a:gd name="connsiteY10" fmla="*/ 400050 h 441325"/>
              <a:gd name="connsiteX11" fmla="*/ 161925 w 374836"/>
              <a:gd name="connsiteY11" fmla="*/ 441325 h 441325"/>
              <a:gd name="connsiteX12" fmla="*/ 79375 w 374836"/>
              <a:gd name="connsiteY12" fmla="*/ 434975 h 441325"/>
              <a:gd name="connsiteX13" fmla="*/ 66675 w 374836"/>
              <a:gd name="connsiteY13" fmla="*/ 428625 h 441325"/>
              <a:gd name="connsiteX14" fmla="*/ 38100 w 374836"/>
              <a:gd name="connsiteY14" fmla="*/ 422275 h 441325"/>
              <a:gd name="connsiteX15" fmla="*/ 0 w 374836"/>
              <a:gd name="connsiteY15" fmla="*/ 400050 h 44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4836" h="441325">
                <a:moveTo>
                  <a:pt x="0" y="3175"/>
                </a:moveTo>
                <a:cubicBezTo>
                  <a:pt x="5292" y="4233"/>
                  <a:pt x="10479" y="6350"/>
                  <a:pt x="15875" y="6350"/>
                </a:cubicBezTo>
                <a:cubicBezTo>
                  <a:pt x="27533" y="6350"/>
                  <a:pt x="50658" y="2140"/>
                  <a:pt x="63500" y="0"/>
                </a:cubicBezTo>
                <a:cubicBezTo>
                  <a:pt x="73182" y="1019"/>
                  <a:pt x="141703" y="4965"/>
                  <a:pt x="158750" y="15875"/>
                </a:cubicBezTo>
                <a:cubicBezTo>
                  <a:pt x="175780" y="26774"/>
                  <a:pt x="187271" y="44696"/>
                  <a:pt x="203200" y="57150"/>
                </a:cubicBezTo>
                <a:cubicBezTo>
                  <a:pt x="245558" y="90266"/>
                  <a:pt x="302124" y="108648"/>
                  <a:pt x="333375" y="152400"/>
                </a:cubicBezTo>
                <a:lnTo>
                  <a:pt x="365125" y="196850"/>
                </a:lnTo>
                <a:cubicBezTo>
                  <a:pt x="368300" y="206375"/>
                  <a:pt x="373323" y="215473"/>
                  <a:pt x="374650" y="225425"/>
                </a:cubicBezTo>
                <a:cubicBezTo>
                  <a:pt x="377496" y="246767"/>
                  <a:pt x="346822" y="289784"/>
                  <a:pt x="342900" y="295275"/>
                </a:cubicBezTo>
                <a:cubicBezTo>
                  <a:pt x="328870" y="314917"/>
                  <a:pt x="293047" y="359382"/>
                  <a:pt x="266700" y="377825"/>
                </a:cubicBezTo>
                <a:cubicBezTo>
                  <a:pt x="254655" y="386257"/>
                  <a:pt x="240833" y="391894"/>
                  <a:pt x="228600" y="400050"/>
                </a:cubicBezTo>
                <a:cubicBezTo>
                  <a:pt x="164973" y="442468"/>
                  <a:pt x="203257" y="427548"/>
                  <a:pt x="161925" y="441325"/>
                </a:cubicBezTo>
                <a:cubicBezTo>
                  <a:pt x="161062" y="441280"/>
                  <a:pt x="96657" y="439688"/>
                  <a:pt x="79375" y="434975"/>
                </a:cubicBezTo>
                <a:cubicBezTo>
                  <a:pt x="74809" y="433730"/>
                  <a:pt x="71199" y="430017"/>
                  <a:pt x="66675" y="428625"/>
                </a:cubicBezTo>
                <a:cubicBezTo>
                  <a:pt x="57349" y="425756"/>
                  <a:pt x="47413" y="425185"/>
                  <a:pt x="38100" y="422275"/>
                </a:cubicBezTo>
                <a:cubicBezTo>
                  <a:pt x="16421" y="415500"/>
                  <a:pt x="16473" y="413228"/>
                  <a:pt x="0" y="4000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AB9D698-08E2-443B-83F6-2948D5739F6C}"/>
              </a:ext>
            </a:extLst>
          </p:cNvPr>
          <p:cNvCxnSpPr/>
          <p:nvPr/>
        </p:nvCxnSpPr>
        <p:spPr>
          <a:xfrm flipV="1">
            <a:off x="4651375" y="2179320"/>
            <a:ext cx="0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20449A7-3C0B-4FEF-9A79-36E25729D9EB}"/>
              </a:ext>
            </a:extLst>
          </p:cNvPr>
          <p:cNvCxnSpPr/>
          <p:nvPr/>
        </p:nvCxnSpPr>
        <p:spPr>
          <a:xfrm flipH="1">
            <a:off x="4644428" y="3282950"/>
            <a:ext cx="6947" cy="63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8835307-A0D0-48F5-8465-409145942C65}"/>
              </a:ext>
            </a:extLst>
          </p:cNvPr>
          <p:cNvSpPr/>
          <p:nvPr/>
        </p:nvSpPr>
        <p:spPr>
          <a:xfrm>
            <a:off x="3627043" y="2164028"/>
            <a:ext cx="1036397" cy="1775512"/>
          </a:xfrm>
          <a:custGeom>
            <a:avLst/>
            <a:gdLst>
              <a:gd name="connsiteX0" fmla="*/ 1036397 w 1036397"/>
              <a:gd name="connsiteY0" fmla="*/ 15292 h 1775512"/>
              <a:gd name="connsiteX1" fmla="*/ 914477 w 1036397"/>
              <a:gd name="connsiteY1" fmla="*/ 52 h 1775512"/>
              <a:gd name="connsiteX2" fmla="*/ 868757 w 1036397"/>
              <a:gd name="connsiteY2" fmla="*/ 7672 h 1775512"/>
              <a:gd name="connsiteX3" fmla="*/ 784937 w 1036397"/>
              <a:gd name="connsiteY3" fmla="*/ 15292 h 1775512"/>
              <a:gd name="connsiteX4" fmla="*/ 754457 w 1036397"/>
              <a:gd name="connsiteY4" fmla="*/ 30532 h 1775512"/>
              <a:gd name="connsiteX5" fmla="*/ 685877 w 1036397"/>
              <a:gd name="connsiteY5" fmla="*/ 38152 h 1775512"/>
              <a:gd name="connsiteX6" fmla="*/ 632537 w 1036397"/>
              <a:gd name="connsiteY6" fmla="*/ 45772 h 1775512"/>
              <a:gd name="connsiteX7" fmla="*/ 495377 w 1036397"/>
              <a:gd name="connsiteY7" fmla="*/ 83872 h 1775512"/>
              <a:gd name="connsiteX8" fmla="*/ 396317 w 1036397"/>
              <a:gd name="connsiteY8" fmla="*/ 106732 h 1775512"/>
              <a:gd name="connsiteX9" fmla="*/ 282017 w 1036397"/>
              <a:gd name="connsiteY9" fmla="*/ 144832 h 1775512"/>
              <a:gd name="connsiteX10" fmla="*/ 259157 w 1036397"/>
              <a:gd name="connsiteY10" fmla="*/ 182932 h 1775512"/>
              <a:gd name="connsiteX11" fmla="*/ 236297 w 1036397"/>
              <a:gd name="connsiteY11" fmla="*/ 198172 h 1775512"/>
              <a:gd name="connsiteX12" fmla="*/ 198197 w 1036397"/>
              <a:gd name="connsiteY12" fmla="*/ 274372 h 1775512"/>
              <a:gd name="connsiteX13" fmla="*/ 167717 w 1036397"/>
              <a:gd name="connsiteY13" fmla="*/ 320092 h 1775512"/>
              <a:gd name="connsiteX14" fmla="*/ 144857 w 1036397"/>
              <a:gd name="connsiteY14" fmla="*/ 388672 h 1775512"/>
              <a:gd name="connsiteX15" fmla="*/ 53417 w 1036397"/>
              <a:gd name="connsiteY15" fmla="*/ 594412 h 1775512"/>
              <a:gd name="connsiteX16" fmla="*/ 38177 w 1036397"/>
              <a:gd name="connsiteY16" fmla="*/ 662992 h 1775512"/>
              <a:gd name="connsiteX17" fmla="*/ 30557 w 1036397"/>
              <a:gd name="connsiteY17" fmla="*/ 701092 h 1775512"/>
              <a:gd name="connsiteX18" fmla="*/ 7697 w 1036397"/>
              <a:gd name="connsiteY18" fmla="*/ 777292 h 1775512"/>
              <a:gd name="connsiteX19" fmla="*/ 7697 w 1036397"/>
              <a:gd name="connsiteY19" fmla="*/ 914452 h 1775512"/>
              <a:gd name="connsiteX20" fmla="*/ 22937 w 1036397"/>
              <a:gd name="connsiteY20" fmla="*/ 937312 h 1775512"/>
              <a:gd name="connsiteX21" fmla="*/ 38177 w 1036397"/>
              <a:gd name="connsiteY21" fmla="*/ 1059232 h 1775512"/>
              <a:gd name="connsiteX22" fmla="*/ 61037 w 1036397"/>
              <a:gd name="connsiteY22" fmla="*/ 1097332 h 1775512"/>
              <a:gd name="connsiteX23" fmla="*/ 68657 w 1036397"/>
              <a:gd name="connsiteY23" fmla="*/ 1135432 h 1775512"/>
              <a:gd name="connsiteX24" fmla="*/ 83897 w 1036397"/>
              <a:gd name="connsiteY24" fmla="*/ 1188772 h 1775512"/>
              <a:gd name="connsiteX25" fmla="*/ 114377 w 1036397"/>
              <a:gd name="connsiteY25" fmla="*/ 1318312 h 1775512"/>
              <a:gd name="connsiteX26" fmla="*/ 160097 w 1036397"/>
              <a:gd name="connsiteY26" fmla="*/ 1371652 h 1775512"/>
              <a:gd name="connsiteX27" fmla="*/ 213437 w 1036397"/>
              <a:gd name="connsiteY27" fmla="*/ 1470712 h 1775512"/>
              <a:gd name="connsiteX28" fmla="*/ 274397 w 1036397"/>
              <a:gd name="connsiteY28" fmla="*/ 1600252 h 1775512"/>
              <a:gd name="connsiteX29" fmla="*/ 350597 w 1036397"/>
              <a:gd name="connsiteY29" fmla="*/ 1676452 h 1775512"/>
              <a:gd name="connsiteX30" fmla="*/ 533477 w 1036397"/>
              <a:gd name="connsiteY30" fmla="*/ 1767892 h 1775512"/>
              <a:gd name="connsiteX31" fmla="*/ 556337 w 1036397"/>
              <a:gd name="connsiteY31" fmla="*/ 1775512 h 1775512"/>
              <a:gd name="connsiteX32" fmla="*/ 1028777 w 1036397"/>
              <a:gd name="connsiteY32" fmla="*/ 1767892 h 177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6397" h="1775512">
                <a:moveTo>
                  <a:pt x="1036397" y="15292"/>
                </a:moveTo>
                <a:cubicBezTo>
                  <a:pt x="995757" y="10212"/>
                  <a:pt x="955391" y="1912"/>
                  <a:pt x="914477" y="52"/>
                </a:cubicBezTo>
                <a:cubicBezTo>
                  <a:pt x="899043" y="-650"/>
                  <a:pt x="884101" y="5867"/>
                  <a:pt x="868757" y="7672"/>
                </a:cubicBezTo>
                <a:cubicBezTo>
                  <a:pt x="840894" y="10950"/>
                  <a:pt x="812877" y="12752"/>
                  <a:pt x="784937" y="15292"/>
                </a:cubicBezTo>
                <a:cubicBezTo>
                  <a:pt x="774777" y="20372"/>
                  <a:pt x="765525" y="27978"/>
                  <a:pt x="754457" y="30532"/>
                </a:cubicBezTo>
                <a:cubicBezTo>
                  <a:pt x="732045" y="35704"/>
                  <a:pt x="708700" y="35299"/>
                  <a:pt x="685877" y="38152"/>
                </a:cubicBezTo>
                <a:cubicBezTo>
                  <a:pt x="668055" y="40380"/>
                  <a:pt x="650190" y="42462"/>
                  <a:pt x="632537" y="45772"/>
                </a:cubicBezTo>
                <a:cubicBezTo>
                  <a:pt x="515211" y="67771"/>
                  <a:pt x="612128" y="52031"/>
                  <a:pt x="495377" y="83872"/>
                </a:cubicBezTo>
                <a:cubicBezTo>
                  <a:pt x="462683" y="92788"/>
                  <a:pt x="428901" y="97422"/>
                  <a:pt x="396317" y="106732"/>
                </a:cubicBezTo>
                <a:cubicBezTo>
                  <a:pt x="357701" y="117765"/>
                  <a:pt x="282017" y="144832"/>
                  <a:pt x="282017" y="144832"/>
                </a:cubicBezTo>
                <a:cubicBezTo>
                  <a:pt x="274397" y="157532"/>
                  <a:pt x="268796" y="171687"/>
                  <a:pt x="259157" y="182932"/>
                </a:cubicBezTo>
                <a:cubicBezTo>
                  <a:pt x="253197" y="189885"/>
                  <a:pt x="241377" y="190552"/>
                  <a:pt x="236297" y="198172"/>
                </a:cubicBezTo>
                <a:cubicBezTo>
                  <a:pt x="220545" y="221801"/>
                  <a:pt x="212119" y="249621"/>
                  <a:pt x="198197" y="274372"/>
                </a:cubicBezTo>
                <a:cubicBezTo>
                  <a:pt x="189217" y="290336"/>
                  <a:pt x="175463" y="303494"/>
                  <a:pt x="167717" y="320092"/>
                </a:cubicBezTo>
                <a:cubicBezTo>
                  <a:pt x="157527" y="341928"/>
                  <a:pt x="154125" y="366429"/>
                  <a:pt x="144857" y="388672"/>
                </a:cubicBezTo>
                <a:cubicBezTo>
                  <a:pt x="115992" y="457947"/>
                  <a:pt x="53417" y="594412"/>
                  <a:pt x="53417" y="594412"/>
                </a:cubicBezTo>
                <a:cubicBezTo>
                  <a:pt x="48337" y="617272"/>
                  <a:pt x="43084" y="640094"/>
                  <a:pt x="38177" y="662992"/>
                </a:cubicBezTo>
                <a:cubicBezTo>
                  <a:pt x="35463" y="675656"/>
                  <a:pt x="33894" y="688578"/>
                  <a:pt x="30557" y="701092"/>
                </a:cubicBezTo>
                <a:cubicBezTo>
                  <a:pt x="23724" y="726715"/>
                  <a:pt x="15317" y="751892"/>
                  <a:pt x="7697" y="777292"/>
                </a:cubicBezTo>
                <a:cubicBezTo>
                  <a:pt x="3802" y="824036"/>
                  <a:pt x="-7481" y="868918"/>
                  <a:pt x="7697" y="914452"/>
                </a:cubicBezTo>
                <a:cubicBezTo>
                  <a:pt x="10593" y="923140"/>
                  <a:pt x="17857" y="929692"/>
                  <a:pt x="22937" y="937312"/>
                </a:cubicBezTo>
                <a:cubicBezTo>
                  <a:pt x="28017" y="977952"/>
                  <a:pt x="28691" y="1019389"/>
                  <a:pt x="38177" y="1059232"/>
                </a:cubicBezTo>
                <a:cubicBezTo>
                  <a:pt x="41607" y="1073640"/>
                  <a:pt x="55536" y="1083581"/>
                  <a:pt x="61037" y="1097332"/>
                </a:cubicBezTo>
                <a:cubicBezTo>
                  <a:pt x="65847" y="1109357"/>
                  <a:pt x="65516" y="1122867"/>
                  <a:pt x="68657" y="1135432"/>
                </a:cubicBezTo>
                <a:cubicBezTo>
                  <a:pt x="73142" y="1153371"/>
                  <a:pt x="79412" y="1170833"/>
                  <a:pt x="83897" y="1188772"/>
                </a:cubicBezTo>
                <a:cubicBezTo>
                  <a:pt x="84947" y="1192971"/>
                  <a:pt x="110213" y="1310505"/>
                  <a:pt x="114377" y="1318312"/>
                </a:cubicBezTo>
                <a:cubicBezTo>
                  <a:pt x="125397" y="1338975"/>
                  <a:pt x="147335" y="1352018"/>
                  <a:pt x="160097" y="1371652"/>
                </a:cubicBezTo>
                <a:cubicBezTo>
                  <a:pt x="180536" y="1403096"/>
                  <a:pt x="197208" y="1436902"/>
                  <a:pt x="213437" y="1470712"/>
                </a:cubicBezTo>
                <a:cubicBezTo>
                  <a:pt x="223138" y="1490923"/>
                  <a:pt x="249841" y="1571918"/>
                  <a:pt x="274397" y="1600252"/>
                </a:cubicBezTo>
                <a:cubicBezTo>
                  <a:pt x="297923" y="1627397"/>
                  <a:pt x="318850" y="1659645"/>
                  <a:pt x="350597" y="1676452"/>
                </a:cubicBezTo>
                <a:cubicBezTo>
                  <a:pt x="442447" y="1725079"/>
                  <a:pt x="456921" y="1737269"/>
                  <a:pt x="533477" y="1767892"/>
                </a:cubicBezTo>
                <a:cubicBezTo>
                  <a:pt x="540935" y="1770875"/>
                  <a:pt x="548717" y="1772972"/>
                  <a:pt x="556337" y="1775512"/>
                </a:cubicBezTo>
                <a:cubicBezTo>
                  <a:pt x="952568" y="1767082"/>
                  <a:pt x="795070" y="1767892"/>
                  <a:pt x="1028777" y="17678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90AD5F6-C6C1-40AF-89FE-AD6E2651FE1A}"/>
              </a:ext>
            </a:extLst>
          </p:cNvPr>
          <p:cNvCxnSpPr/>
          <p:nvPr/>
        </p:nvCxnSpPr>
        <p:spPr>
          <a:xfrm flipV="1">
            <a:off x="8039100" y="2247900"/>
            <a:ext cx="9431" cy="60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30C822B-50B1-4256-928B-358F52406985}"/>
              </a:ext>
            </a:extLst>
          </p:cNvPr>
          <p:cNvCxnSpPr>
            <a:stCxn id="14" idx="15"/>
          </p:cNvCxnSpPr>
          <p:nvPr/>
        </p:nvCxnSpPr>
        <p:spPr>
          <a:xfrm>
            <a:off x="8039100" y="3241675"/>
            <a:ext cx="9431" cy="60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3828F82A-D2E9-4006-959D-DD48CBC68B66}"/>
              </a:ext>
            </a:extLst>
          </p:cNvPr>
          <p:cNvSpPr/>
          <p:nvPr/>
        </p:nvSpPr>
        <p:spPr>
          <a:xfrm>
            <a:off x="8046720" y="2217127"/>
            <a:ext cx="1150620" cy="1610617"/>
          </a:xfrm>
          <a:custGeom>
            <a:avLst/>
            <a:gdLst>
              <a:gd name="connsiteX0" fmla="*/ 7620 w 1150620"/>
              <a:gd name="connsiteY0" fmla="*/ 7913 h 1610617"/>
              <a:gd name="connsiteX1" fmla="*/ 297180 w 1150620"/>
              <a:gd name="connsiteY1" fmla="*/ 293 h 1610617"/>
              <a:gd name="connsiteX2" fmla="*/ 419100 w 1150620"/>
              <a:gd name="connsiteY2" fmla="*/ 15533 h 1610617"/>
              <a:gd name="connsiteX3" fmla="*/ 548640 w 1150620"/>
              <a:gd name="connsiteY3" fmla="*/ 61253 h 1610617"/>
              <a:gd name="connsiteX4" fmla="*/ 647700 w 1150620"/>
              <a:gd name="connsiteY4" fmla="*/ 68873 h 1610617"/>
              <a:gd name="connsiteX5" fmla="*/ 754380 w 1150620"/>
              <a:gd name="connsiteY5" fmla="*/ 129833 h 1610617"/>
              <a:gd name="connsiteX6" fmla="*/ 784860 w 1150620"/>
              <a:gd name="connsiteY6" fmla="*/ 145073 h 1610617"/>
              <a:gd name="connsiteX7" fmla="*/ 853440 w 1150620"/>
              <a:gd name="connsiteY7" fmla="*/ 190793 h 1610617"/>
              <a:gd name="connsiteX8" fmla="*/ 883920 w 1150620"/>
              <a:gd name="connsiteY8" fmla="*/ 236513 h 1610617"/>
              <a:gd name="connsiteX9" fmla="*/ 975360 w 1150620"/>
              <a:gd name="connsiteY9" fmla="*/ 335573 h 1610617"/>
              <a:gd name="connsiteX10" fmla="*/ 998220 w 1150620"/>
              <a:gd name="connsiteY10" fmla="*/ 388913 h 1610617"/>
              <a:gd name="connsiteX11" fmla="*/ 1021080 w 1150620"/>
              <a:gd name="connsiteY11" fmla="*/ 457493 h 1610617"/>
              <a:gd name="connsiteX12" fmla="*/ 1051560 w 1150620"/>
              <a:gd name="connsiteY12" fmla="*/ 518453 h 1610617"/>
              <a:gd name="connsiteX13" fmla="*/ 1097280 w 1150620"/>
              <a:gd name="connsiteY13" fmla="*/ 617513 h 1610617"/>
              <a:gd name="connsiteX14" fmla="*/ 1104900 w 1150620"/>
              <a:gd name="connsiteY14" fmla="*/ 655613 h 1610617"/>
              <a:gd name="connsiteX15" fmla="*/ 1143000 w 1150620"/>
              <a:gd name="connsiteY15" fmla="*/ 754673 h 1610617"/>
              <a:gd name="connsiteX16" fmla="*/ 1150620 w 1150620"/>
              <a:gd name="connsiteY16" fmla="*/ 792773 h 1610617"/>
              <a:gd name="connsiteX17" fmla="*/ 1127760 w 1150620"/>
              <a:gd name="connsiteY17" fmla="*/ 891833 h 1610617"/>
              <a:gd name="connsiteX18" fmla="*/ 1082040 w 1150620"/>
              <a:gd name="connsiteY18" fmla="*/ 952793 h 1610617"/>
              <a:gd name="connsiteX19" fmla="*/ 1043940 w 1150620"/>
              <a:gd name="connsiteY19" fmla="*/ 1028993 h 1610617"/>
              <a:gd name="connsiteX20" fmla="*/ 1005840 w 1150620"/>
              <a:gd name="connsiteY20" fmla="*/ 1074713 h 1610617"/>
              <a:gd name="connsiteX21" fmla="*/ 937260 w 1150620"/>
              <a:gd name="connsiteY21" fmla="*/ 1181393 h 1610617"/>
              <a:gd name="connsiteX22" fmla="*/ 853440 w 1150620"/>
              <a:gd name="connsiteY22" fmla="*/ 1272833 h 1610617"/>
              <a:gd name="connsiteX23" fmla="*/ 800100 w 1150620"/>
              <a:gd name="connsiteY23" fmla="*/ 1295693 h 1610617"/>
              <a:gd name="connsiteX24" fmla="*/ 739140 w 1150620"/>
              <a:gd name="connsiteY24" fmla="*/ 1326173 h 1610617"/>
              <a:gd name="connsiteX25" fmla="*/ 594360 w 1150620"/>
              <a:gd name="connsiteY25" fmla="*/ 1379513 h 1610617"/>
              <a:gd name="connsiteX26" fmla="*/ 525780 w 1150620"/>
              <a:gd name="connsiteY26" fmla="*/ 1402373 h 1610617"/>
              <a:gd name="connsiteX27" fmla="*/ 502920 w 1150620"/>
              <a:gd name="connsiteY27" fmla="*/ 1417613 h 1610617"/>
              <a:gd name="connsiteX28" fmla="*/ 457200 w 1150620"/>
              <a:gd name="connsiteY28" fmla="*/ 1440473 h 1610617"/>
              <a:gd name="connsiteX29" fmla="*/ 403860 w 1150620"/>
              <a:gd name="connsiteY29" fmla="*/ 1493813 h 1610617"/>
              <a:gd name="connsiteX30" fmla="*/ 358140 w 1150620"/>
              <a:gd name="connsiteY30" fmla="*/ 1531913 h 1610617"/>
              <a:gd name="connsiteX31" fmla="*/ 320040 w 1150620"/>
              <a:gd name="connsiteY31" fmla="*/ 1539533 h 1610617"/>
              <a:gd name="connsiteX32" fmla="*/ 289560 w 1150620"/>
              <a:gd name="connsiteY32" fmla="*/ 1570013 h 1610617"/>
              <a:gd name="connsiteX33" fmla="*/ 259080 w 1150620"/>
              <a:gd name="connsiteY33" fmla="*/ 1608113 h 1610617"/>
              <a:gd name="connsiteX34" fmla="*/ 144780 w 1150620"/>
              <a:gd name="connsiteY34" fmla="*/ 1600493 h 1610617"/>
              <a:gd name="connsiteX35" fmla="*/ 114300 w 1150620"/>
              <a:gd name="connsiteY35" fmla="*/ 1592873 h 1610617"/>
              <a:gd name="connsiteX36" fmla="*/ 60960 w 1150620"/>
              <a:gd name="connsiteY36" fmla="*/ 1570013 h 1610617"/>
              <a:gd name="connsiteX37" fmla="*/ 0 w 1150620"/>
              <a:gd name="connsiteY37" fmla="*/ 1585253 h 161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50620" h="1610617">
                <a:moveTo>
                  <a:pt x="7620" y="7913"/>
                </a:moveTo>
                <a:cubicBezTo>
                  <a:pt x="104140" y="5373"/>
                  <a:pt x="200643" y="-1495"/>
                  <a:pt x="297180" y="293"/>
                </a:cubicBezTo>
                <a:cubicBezTo>
                  <a:pt x="338129" y="1051"/>
                  <a:pt x="419100" y="15533"/>
                  <a:pt x="419100" y="15533"/>
                </a:cubicBezTo>
                <a:cubicBezTo>
                  <a:pt x="466928" y="39447"/>
                  <a:pt x="479942" y="48042"/>
                  <a:pt x="548640" y="61253"/>
                </a:cubicBezTo>
                <a:cubicBezTo>
                  <a:pt x="581162" y="67507"/>
                  <a:pt x="614680" y="66333"/>
                  <a:pt x="647700" y="68873"/>
                </a:cubicBezTo>
                <a:cubicBezTo>
                  <a:pt x="683260" y="89193"/>
                  <a:pt x="717748" y="111517"/>
                  <a:pt x="754380" y="129833"/>
                </a:cubicBezTo>
                <a:cubicBezTo>
                  <a:pt x="764540" y="134913"/>
                  <a:pt x="775186" y="139120"/>
                  <a:pt x="784860" y="145073"/>
                </a:cubicBezTo>
                <a:cubicBezTo>
                  <a:pt x="808259" y="159472"/>
                  <a:pt x="830580" y="175553"/>
                  <a:pt x="853440" y="190793"/>
                </a:cubicBezTo>
                <a:cubicBezTo>
                  <a:pt x="863600" y="206033"/>
                  <a:pt x="870968" y="223561"/>
                  <a:pt x="883920" y="236513"/>
                </a:cubicBezTo>
                <a:cubicBezTo>
                  <a:pt x="947969" y="300562"/>
                  <a:pt x="914861" y="194408"/>
                  <a:pt x="975360" y="335573"/>
                </a:cubicBezTo>
                <a:cubicBezTo>
                  <a:pt x="982980" y="353353"/>
                  <a:pt x="991428" y="370801"/>
                  <a:pt x="998220" y="388913"/>
                </a:cubicBezTo>
                <a:cubicBezTo>
                  <a:pt x="1006681" y="411475"/>
                  <a:pt x="1011905" y="435211"/>
                  <a:pt x="1021080" y="457493"/>
                </a:cubicBezTo>
                <a:cubicBezTo>
                  <a:pt x="1029730" y="478500"/>
                  <a:pt x="1042333" y="497693"/>
                  <a:pt x="1051560" y="518453"/>
                </a:cubicBezTo>
                <a:cubicBezTo>
                  <a:pt x="1096735" y="620097"/>
                  <a:pt x="1063084" y="566220"/>
                  <a:pt x="1097280" y="617513"/>
                </a:cubicBezTo>
                <a:cubicBezTo>
                  <a:pt x="1099820" y="630213"/>
                  <a:pt x="1101492" y="643118"/>
                  <a:pt x="1104900" y="655613"/>
                </a:cubicBezTo>
                <a:cubicBezTo>
                  <a:pt x="1115579" y="694768"/>
                  <a:pt x="1126671" y="716571"/>
                  <a:pt x="1143000" y="754673"/>
                </a:cubicBezTo>
                <a:cubicBezTo>
                  <a:pt x="1145540" y="767373"/>
                  <a:pt x="1150620" y="779821"/>
                  <a:pt x="1150620" y="792773"/>
                </a:cubicBezTo>
                <a:cubicBezTo>
                  <a:pt x="1150620" y="822239"/>
                  <a:pt x="1144382" y="864822"/>
                  <a:pt x="1127760" y="891833"/>
                </a:cubicBezTo>
                <a:cubicBezTo>
                  <a:pt x="1114448" y="913465"/>
                  <a:pt x="1095285" y="931120"/>
                  <a:pt x="1082040" y="952793"/>
                </a:cubicBezTo>
                <a:cubicBezTo>
                  <a:pt x="1067232" y="977025"/>
                  <a:pt x="1058991" y="1004911"/>
                  <a:pt x="1043940" y="1028993"/>
                </a:cubicBezTo>
                <a:cubicBezTo>
                  <a:pt x="1033426" y="1045816"/>
                  <a:pt x="1017216" y="1058461"/>
                  <a:pt x="1005840" y="1074713"/>
                </a:cubicBezTo>
                <a:cubicBezTo>
                  <a:pt x="981597" y="1109345"/>
                  <a:pt x="963668" y="1148383"/>
                  <a:pt x="937260" y="1181393"/>
                </a:cubicBezTo>
                <a:cubicBezTo>
                  <a:pt x="920248" y="1202659"/>
                  <a:pt x="873174" y="1264376"/>
                  <a:pt x="853440" y="1272833"/>
                </a:cubicBezTo>
                <a:cubicBezTo>
                  <a:pt x="835660" y="1280453"/>
                  <a:pt x="817629" y="1287513"/>
                  <a:pt x="800100" y="1295693"/>
                </a:cubicBezTo>
                <a:cubicBezTo>
                  <a:pt x="779513" y="1305300"/>
                  <a:pt x="760179" y="1317601"/>
                  <a:pt x="739140" y="1326173"/>
                </a:cubicBezTo>
                <a:cubicBezTo>
                  <a:pt x="691510" y="1345578"/>
                  <a:pt x="644255" y="1367039"/>
                  <a:pt x="594360" y="1379513"/>
                </a:cubicBezTo>
                <a:cubicBezTo>
                  <a:pt x="565256" y="1386789"/>
                  <a:pt x="554474" y="1388026"/>
                  <a:pt x="525780" y="1402373"/>
                </a:cubicBezTo>
                <a:cubicBezTo>
                  <a:pt x="517589" y="1406469"/>
                  <a:pt x="510926" y="1413165"/>
                  <a:pt x="502920" y="1417613"/>
                </a:cubicBezTo>
                <a:cubicBezTo>
                  <a:pt x="488025" y="1425888"/>
                  <a:pt x="470705" y="1430084"/>
                  <a:pt x="457200" y="1440473"/>
                </a:cubicBezTo>
                <a:cubicBezTo>
                  <a:pt x="437270" y="1455804"/>
                  <a:pt x="421640" y="1476033"/>
                  <a:pt x="403860" y="1493813"/>
                </a:cubicBezTo>
                <a:cubicBezTo>
                  <a:pt x="392001" y="1505672"/>
                  <a:pt x="375114" y="1525548"/>
                  <a:pt x="358140" y="1531913"/>
                </a:cubicBezTo>
                <a:cubicBezTo>
                  <a:pt x="346013" y="1536461"/>
                  <a:pt x="332740" y="1536993"/>
                  <a:pt x="320040" y="1539533"/>
                </a:cubicBezTo>
                <a:cubicBezTo>
                  <a:pt x="309880" y="1549693"/>
                  <a:pt x="299106" y="1559274"/>
                  <a:pt x="289560" y="1570013"/>
                </a:cubicBezTo>
                <a:cubicBezTo>
                  <a:pt x="278755" y="1582169"/>
                  <a:pt x="274995" y="1604762"/>
                  <a:pt x="259080" y="1608113"/>
                </a:cubicBezTo>
                <a:cubicBezTo>
                  <a:pt x="221714" y="1615979"/>
                  <a:pt x="182880" y="1603033"/>
                  <a:pt x="144780" y="1600493"/>
                </a:cubicBezTo>
                <a:cubicBezTo>
                  <a:pt x="134620" y="1597953"/>
                  <a:pt x="123926" y="1596998"/>
                  <a:pt x="114300" y="1592873"/>
                </a:cubicBezTo>
                <a:cubicBezTo>
                  <a:pt x="40628" y="1561299"/>
                  <a:pt x="148466" y="1591890"/>
                  <a:pt x="60960" y="1570013"/>
                </a:cubicBezTo>
                <a:cubicBezTo>
                  <a:pt x="9638" y="1578567"/>
                  <a:pt x="29059" y="1570723"/>
                  <a:pt x="0" y="1585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3F274-428A-4337-9581-8E7992DDCCF4}"/>
              </a:ext>
            </a:extLst>
          </p:cNvPr>
          <p:cNvSpPr/>
          <p:nvPr/>
        </p:nvSpPr>
        <p:spPr>
          <a:xfrm>
            <a:off x="4651375" y="1809751"/>
            <a:ext cx="1036397" cy="1041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7175670-2A5C-402B-A4B8-3EB0187D2A40}"/>
              </a:ext>
            </a:extLst>
          </p:cNvPr>
          <p:cNvSpPr/>
          <p:nvPr/>
        </p:nvSpPr>
        <p:spPr>
          <a:xfrm>
            <a:off x="7467224" y="1835784"/>
            <a:ext cx="579496" cy="1015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3C8B161-3F99-438C-A6B3-902B73D30ADC}"/>
              </a:ext>
            </a:extLst>
          </p:cNvPr>
          <p:cNvSpPr/>
          <p:nvPr/>
        </p:nvSpPr>
        <p:spPr>
          <a:xfrm>
            <a:off x="4651375" y="3254376"/>
            <a:ext cx="1017385" cy="1052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30450CA-610C-4241-A13E-5BBF4F0E9544}"/>
              </a:ext>
            </a:extLst>
          </p:cNvPr>
          <p:cNvSpPr/>
          <p:nvPr/>
        </p:nvSpPr>
        <p:spPr>
          <a:xfrm>
            <a:off x="7467224" y="3248139"/>
            <a:ext cx="579496" cy="1529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73E6E59-0525-4C18-92B3-B17C5931650B}"/>
              </a:ext>
            </a:extLst>
          </p:cNvPr>
          <p:cNvSpPr/>
          <p:nvPr/>
        </p:nvSpPr>
        <p:spPr>
          <a:xfrm>
            <a:off x="5687772" y="1463040"/>
            <a:ext cx="816458" cy="1388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60C50B5-91F3-477F-8319-64E2DF759721}"/>
              </a:ext>
            </a:extLst>
          </p:cNvPr>
          <p:cNvSpPr/>
          <p:nvPr/>
        </p:nvSpPr>
        <p:spPr>
          <a:xfrm>
            <a:off x="6504230" y="2164028"/>
            <a:ext cx="962994" cy="687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84BD5-669B-4270-81C8-89013D917DDF}"/>
              </a:ext>
            </a:extLst>
          </p:cNvPr>
          <p:cNvSpPr/>
          <p:nvPr/>
        </p:nvSpPr>
        <p:spPr>
          <a:xfrm>
            <a:off x="5668760" y="3248139"/>
            <a:ext cx="579496" cy="904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DACAAD1-22B8-4400-A015-EFD746914764}"/>
              </a:ext>
            </a:extLst>
          </p:cNvPr>
          <p:cNvSpPr/>
          <p:nvPr/>
        </p:nvSpPr>
        <p:spPr>
          <a:xfrm>
            <a:off x="6255876" y="3254375"/>
            <a:ext cx="1211348" cy="116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126287A-6028-4655-855D-6DAFBA1C25BB}"/>
              </a:ext>
            </a:extLst>
          </p:cNvPr>
          <p:cNvCxnSpPr>
            <a:stCxn id="13" idx="8"/>
            <a:endCxn id="19" idx="19"/>
          </p:cNvCxnSpPr>
          <p:nvPr/>
        </p:nvCxnSpPr>
        <p:spPr>
          <a:xfrm flipH="1">
            <a:off x="3634740" y="3019425"/>
            <a:ext cx="772160" cy="59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49204C0-163F-4ECE-9BEB-280140C32047}"/>
              </a:ext>
            </a:extLst>
          </p:cNvPr>
          <p:cNvCxnSpPr>
            <a:stCxn id="14" idx="7"/>
            <a:endCxn id="25" idx="16"/>
          </p:cNvCxnSpPr>
          <p:nvPr/>
        </p:nvCxnSpPr>
        <p:spPr>
          <a:xfrm flipV="1">
            <a:off x="8413750" y="3009900"/>
            <a:ext cx="783590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356DE79-F20E-4A3B-8DD9-B3E6E1D4AF4A}"/>
              </a:ext>
            </a:extLst>
          </p:cNvPr>
          <p:cNvSpPr txBox="1"/>
          <p:nvPr/>
        </p:nvSpPr>
        <p:spPr>
          <a:xfrm>
            <a:off x="4050073" y="2565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7ABAF4-A377-4357-AAC0-57C1D60988C6}"/>
              </a:ext>
            </a:extLst>
          </p:cNvPr>
          <p:cNvSpPr txBox="1"/>
          <p:nvPr/>
        </p:nvSpPr>
        <p:spPr>
          <a:xfrm>
            <a:off x="5160067" y="2157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BF7D8C-B910-4236-A38B-9067B36375B7}"/>
              </a:ext>
            </a:extLst>
          </p:cNvPr>
          <p:cNvSpPr txBox="1"/>
          <p:nvPr/>
        </p:nvSpPr>
        <p:spPr>
          <a:xfrm>
            <a:off x="6096000" y="208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BCEAD9-49C3-4ED7-8ED1-5ECCB6852557}"/>
              </a:ext>
            </a:extLst>
          </p:cNvPr>
          <p:cNvSpPr txBox="1"/>
          <p:nvPr/>
        </p:nvSpPr>
        <p:spPr>
          <a:xfrm>
            <a:off x="6985727" y="2452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707F88-9220-48AF-A52F-24E54447BCC0}"/>
              </a:ext>
            </a:extLst>
          </p:cNvPr>
          <p:cNvSpPr txBox="1"/>
          <p:nvPr/>
        </p:nvSpPr>
        <p:spPr>
          <a:xfrm>
            <a:off x="7670800" y="2330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E304FB-FFDA-4A68-9EC4-12C6681566BE}"/>
              </a:ext>
            </a:extLst>
          </p:cNvPr>
          <p:cNvSpPr txBox="1"/>
          <p:nvPr/>
        </p:nvSpPr>
        <p:spPr>
          <a:xfrm>
            <a:off x="8509000" y="2526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183C9D-24B4-4C1B-B598-1B5728E4AF84}"/>
              </a:ext>
            </a:extLst>
          </p:cNvPr>
          <p:cNvSpPr txBox="1"/>
          <p:nvPr/>
        </p:nvSpPr>
        <p:spPr>
          <a:xfrm>
            <a:off x="5494183" y="284644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28FC4C3-2289-458D-B1D3-CB3E11500E62}"/>
              </a:ext>
            </a:extLst>
          </p:cNvPr>
          <p:cNvSpPr txBox="1"/>
          <p:nvPr/>
        </p:nvSpPr>
        <p:spPr>
          <a:xfrm>
            <a:off x="6317951" y="282146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8BC3DBD-34D6-4789-92F2-2F30F900DD71}"/>
              </a:ext>
            </a:extLst>
          </p:cNvPr>
          <p:cNvSpPr txBox="1"/>
          <p:nvPr/>
        </p:nvSpPr>
        <p:spPr>
          <a:xfrm>
            <a:off x="7245963" y="284162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19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D4D7B17-7291-400F-9D62-70FF12A6E357}"/>
              </a:ext>
            </a:extLst>
          </p:cNvPr>
          <p:cNvCxnSpPr/>
          <p:nvPr/>
        </p:nvCxnSpPr>
        <p:spPr>
          <a:xfrm>
            <a:off x="4644428" y="2851842"/>
            <a:ext cx="3404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67CFAB7-E37C-4B56-880D-4BDCBCAD5BD6}"/>
              </a:ext>
            </a:extLst>
          </p:cNvPr>
          <p:cNvCxnSpPr/>
          <p:nvPr/>
        </p:nvCxnSpPr>
        <p:spPr>
          <a:xfrm>
            <a:off x="4644428" y="3250194"/>
            <a:ext cx="34041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DA2CE6B-E4CD-49B1-9071-E43F98582102}"/>
              </a:ext>
            </a:extLst>
          </p:cNvPr>
          <p:cNvSpPr/>
          <p:nvPr/>
        </p:nvSpPr>
        <p:spPr>
          <a:xfrm>
            <a:off x="4406900" y="2851150"/>
            <a:ext cx="244475" cy="396989"/>
          </a:xfrm>
          <a:custGeom>
            <a:avLst/>
            <a:gdLst>
              <a:gd name="connsiteX0" fmla="*/ 234950 w 244475"/>
              <a:gd name="connsiteY0" fmla="*/ 0 h 396989"/>
              <a:gd name="connsiteX1" fmla="*/ 184150 w 244475"/>
              <a:gd name="connsiteY1" fmla="*/ 9525 h 396989"/>
              <a:gd name="connsiteX2" fmla="*/ 174625 w 244475"/>
              <a:gd name="connsiteY2" fmla="*/ 12700 h 396989"/>
              <a:gd name="connsiteX3" fmla="*/ 158750 w 244475"/>
              <a:gd name="connsiteY3" fmla="*/ 15875 h 396989"/>
              <a:gd name="connsiteX4" fmla="*/ 127000 w 244475"/>
              <a:gd name="connsiteY4" fmla="*/ 28575 h 396989"/>
              <a:gd name="connsiteX5" fmla="*/ 73025 w 244475"/>
              <a:gd name="connsiteY5" fmla="*/ 41275 h 396989"/>
              <a:gd name="connsiteX6" fmla="*/ 22225 w 244475"/>
              <a:gd name="connsiteY6" fmla="*/ 79375 h 396989"/>
              <a:gd name="connsiteX7" fmla="*/ 6350 w 244475"/>
              <a:gd name="connsiteY7" fmla="*/ 120650 h 396989"/>
              <a:gd name="connsiteX8" fmla="*/ 0 w 244475"/>
              <a:gd name="connsiteY8" fmla="*/ 168275 h 396989"/>
              <a:gd name="connsiteX9" fmla="*/ 6350 w 244475"/>
              <a:gd name="connsiteY9" fmla="*/ 247650 h 396989"/>
              <a:gd name="connsiteX10" fmla="*/ 12700 w 244475"/>
              <a:gd name="connsiteY10" fmla="*/ 266700 h 396989"/>
              <a:gd name="connsiteX11" fmla="*/ 31750 w 244475"/>
              <a:gd name="connsiteY11" fmla="*/ 304800 h 396989"/>
              <a:gd name="connsiteX12" fmla="*/ 50800 w 244475"/>
              <a:gd name="connsiteY12" fmla="*/ 320675 h 396989"/>
              <a:gd name="connsiteX13" fmla="*/ 60325 w 244475"/>
              <a:gd name="connsiteY13" fmla="*/ 323850 h 396989"/>
              <a:gd name="connsiteX14" fmla="*/ 95250 w 244475"/>
              <a:gd name="connsiteY14" fmla="*/ 339725 h 396989"/>
              <a:gd name="connsiteX15" fmla="*/ 111125 w 244475"/>
              <a:gd name="connsiteY15" fmla="*/ 342900 h 396989"/>
              <a:gd name="connsiteX16" fmla="*/ 152400 w 244475"/>
              <a:gd name="connsiteY16" fmla="*/ 352425 h 396989"/>
              <a:gd name="connsiteX17" fmla="*/ 168275 w 244475"/>
              <a:gd name="connsiteY17" fmla="*/ 368300 h 396989"/>
              <a:gd name="connsiteX18" fmla="*/ 180975 w 244475"/>
              <a:gd name="connsiteY18" fmla="*/ 371475 h 396989"/>
              <a:gd name="connsiteX19" fmla="*/ 219075 w 244475"/>
              <a:gd name="connsiteY19" fmla="*/ 384175 h 396989"/>
              <a:gd name="connsiteX20" fmla="*/ 241300 w 244475"/>
              <a:gd name="connsiteY20" fmla="*/ 396875 h 396989"/>
              <a:gd name="connsiteX21" fmla="*/ 244475 w 244475"/>
              <a:gd name="connsiteY21" fmla="*/ 396875 h 39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44475" h="396989">
                <a:moveTo>
                  <a:pt x="234950" y="0"/>
                </a:moveTo>
                <a:cubicBezTo>
                  <a:pt x="218017" y="3175"/>
                  <a:pt x="201009" y="5976"/>
                  <a:pt x="184150" y="9525"/>
                </a:cubicBezTo>
                <a:cubicBezTo>
                  <a:pt x="180875" y="10214"/>
                  <a:pt x="177872" y="11888"/>
                  <a:pt x="174625" y="12700"/>
                </a:cubicBezTo>
                <a:cubicBezTo>
                  <a:pt x="169390" y="14009"/>
                  <a:pt x="163870" y="14168"/>
                  <a:pt x="158750" y="15875"/>
                </a:cubicBezTo>
                <a:cubicBezTo>
                  <a:pt x="147936" y="19480"/>
                  <a:pt x="137814" y="24970"/>
                  <a:pt x="127000" y="28575"/>
                </a:cubicBezTo>
                <a:cubicBezTo>
                  <a:pt x="100823" y="37301"/>
                  <a:pt x="95997" y="37446"/>
                  <a:pt x="73025" y="41275"/>
                </a:cubicBezTo>
                <a:cubicBezTo>
                  <a:pt x="50914" y="52331"/>
                  <a:pt x="36612" y="56135"/>
                  <a:pt x="22225" y="79375"/>
                </a:cubicBezTo>
                <a:cubicBezTo>
                  <a:pt x="14466" y="91909"/>
                  <a:pt x="6350" y="120650"/>
                  <a:pt x="6350" y="120650"/>
                </a:cubicBezTo>
                <a:cubicBezTo>
                  <a:pt x="4233" y="136525"/>
                  <a:pt x="0" y="152260"/>
                  <a:pt x="0" y="168275"/>
                </a:cubicBezTo>
                <a:cubicBezTo>
                  <a:pt x="0" y="194818"/>
                  <a:pt x="2953" y="221325"/>
                  <a:pt x="6350" y="247650"/>
                </a:cubicBezTo>
                <a:cubicBezTo>
                  <a:pt x="7207" y="254288"/>
                  <a:pt x="10214" y="260485"/>
                  <a:pt x="12700" y="266700"/>
                </a:cubicBezTo>
                <a:cubicBezTo>
                  <a:pt x="16562" y="276355"/>
                  <a:pt x="23421" y="294805"/>
                  <a:pt x="31750" y="304800"/>
                </a:cubicBezTo>
                <a:cubicBezTo>
                  <a:pt x="36766" y="310819"/>
                  <a:pt x="43664" y="317107"/>
                  <a:pt x="50800" y="320675"/>
                </a:cubicBezTo>
                <a:cubicBezTo>
                  <a:pt x="53793" y="322172"/>
                  <a:pt x="57267" y="322491"/>
                  <a:pt x="60325" y="323850"/>
                </a:cubicBezTo>
                <a:cubicBezTo>
                  <a:pt x="74385" y="330099"/>
                  <a:pt x="80881" y="335414"/>
                  <a:pt x="95250" y="339725"/>
                </a:cubicBezTo>
                <a:cubicBezTo>
                  <a:pt x="100419" y="341276"/>
                  <a:pt x="105890" y="341591"/>
                  <a:pt x="111125" y="342900"/>
                </a:cubicBezTo>
                <a:cubicBezTo>
                  <a:pt x="151718" y="353048"/>
                  <a:pt x="115575" y="346288"/>
                  <a:pt x="152400" y="352425"/>
                </a:cubicBezTo>
                <a:cubicBezTo>
                  <a:pt x="157692" y="357717"/>
                  <a:pt x="162048" y="364149"/>
                  <a:pt x="168275" y="368300"/>
                </a:cubicBezTo>
                <a:cubicBezTo>
                  <a:pt x="171906" y="370721"/>
                  <a:pt x="176987" y="369703"/>
                  <a:pt x="180975" y="371475"/>
                </a:cubicBezTo>
                <a:cubicBezTo>
                  <a:pt x="214765" y="386493"/>
                  <a:pt x="176798" y="378135"/>
                  <a:pt x="219075" y="384175"/>
                </a:cubicBezTo>
                <a:cubicBezTo>
                  <a:pt x="230619" y="392833"/>
                  <a:pt x="229179" y="393845"/>
                  <a:pt x="241300" y="396875"/>
                </a:cubicBezTo>
                <a:cubicBezTo>
                  <a:pt x="242327" y="397132"/>
                  <a:pt x="243417" y="396875"/>
                  <a:pt x="244475" y="3968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84B5BD0-4408-4018-965A-502A0DD019EE}"/>
              </a:ext>
            </a:extLst>
          </p:cNvPr>
          <p:cNvSpPr/>
          <p:nvPr/>
        </p:nvSpPr>
        <p:spPr>
          <a:xfrm>
            <a:off x="8039100" y="2841625"/>
            <a:ext cx="374836" cy="441325"/>
          </a:xfrm>
          <a:custGeom>
            <a:avLst/>
            <a:gdLst>
              <a:gd name="connsiteX0" fmla="*/ 0 w 374836"/>
              <a:gd name="connsiteY0" fmla="*/ 3175 h 441325"/>
              <a:gd name="connsiteX1" fmla="*/ 15875 w 374836"/>
              <a:gd name="connsiteY1" fmla="*/ 6350 h 441325"/>
              <a:gd name="connsiteX2" fmla="*/ 63500 w 374836"/>
              <a:gd name="connsiteY2" fmla="*/ 0 h 441325"/>
              <a:gd name="connsiteX3" fmla="*/ 158750 w 374836"/>
              <a:gd name="connsiteY3" fmla="*/ 15875 h 441325"/>
              <a:gd name="connsiteX4" fmla="*/ 203200 w 374836"/>
              <a:gd name="connsiteY4" fmla="*/ 57150 h 441325"/>
              <a:gd name="connsiteX5" fmla="*/ 333375 w 374836"/>
              <a:gd name="connsiteY5" fmla="*/ 152400 h 441325"/>
              <a:gd name="connsiteX6" fmla="*/ 365125 w 374836"/>
              <a:gd name="connsiteY6" fmla="*/ 196850 h 441325"/>
              <a:gd name="connsiteX7" fmla="*/ 374650 w 374836"/>
              <a:gd name="connsiteY7" fmla="*/ 225425 h 441325"/>
              <a:gd name="connsiteX8" fmla="*/ 342900 w 374836"/>
              <a:gd name="connsiteY8" fmla="*/ 295275 h 441325"/>
              <a:gd name="connsiteX9" fmla="*/ 266700 w 374836"/>
              <a:gd name="connsiteY9" fmla="*/ 377825 h 441325"/>
              <a:gd name="connsiteX10" fmla="*/ 228600 w 374836"/>
              <a:gd name="connsiteY10" fmla="*/ 400050 h 441325"/>
              <a:gd name="connsiteX11" fmla="*/ 161925 w 374836"/>
              <a:gd name="connsiteY11" fmla="*/ 441325 h 441325"/>
              <a:gd name="connsiteX12" fmla="*/ 79375 w 374836"/>
              <a:gd name="connsiteY12" fmla="*/ 434975 h 441325"/>
              <a:gd name="connsiteX13" fmla="*/ 66675 w 374836"/>
              <a:gd name="connsiteY13" fmla="*/ 428625 h 441325"/>
              <a:gd name="connsiteX14" fmla="*/ 38100 w 374836"/>
              <a:gd name="connsiteY14" fmla="*/ 422275 h 441325"/>
              <a:gd name="connsiteX15" fmla="*/ 0 w 374836"/>
              <a:gd name="connsiteY15" fmla="*/ 400050 h 44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4836" h="441325">
                <a:moveTo>
                  <a:pt x="0" y="3175"/>
                </a:moveTo>
                <a:cubicBezTo>
                  <a:pt x="5292" y="4233"/>
                  <a:pt x="10479" y="6350"/>
                  <a:pt x="15875" y="6350"/>
                </a:cubicBezTo>
                <a:cubicBezTo>
                  <a:pt x="27533" y="6350"/>
                  <a:pt x="50658" y="2140"/>
                  <a:pt x="63500" y="0"/>
                </a:cubicBezTo>
                <a:cubicBezTo>
                  <a:pt x="73182" y="1019"/>
                  <a:pt x="141703" y="4965"/>
                  <a:pt x="158750" y="15875"/>
                </a:cubicBezTo>
                <a:cubicBezTo>
                  <a:pt x="175780" y="26774"/>
                  <a:pt x="187271" y="44696"/>
                  <a:pt x="203200" y="57150"/>
                </a:cubicBezTo>
                <a:cubicBezTo>
                  <a:pt x="245558" y="90266"/>
                  <a:pt x="302124" y="108648"/>
                  <a:pt x="333375" y="152400"/>
                </a:cubicBezTo>
                <a:lnTo>
                  <a:pt x="365125" y="196850"/>
                </a:lnTo>
                <a:cubicBezTo>
                  <a:pt x="368300" y="206375"/>
                  <a:pt x="373323" y="215473"/>
                  <a:pt x="374650" y="225425"/>
                </a:cubicBezTo>
                <a:cubicBezTo>
                  <a:pt x="377496" y="246767"/>
                  <a:pt x="346822" y="289784"/>
                  <a:pt x="342900" y="295275"/>
                </a:cubicBezTo>
                <a:cubicBezTo>
                  <a:pt x="328870" y="314917"/>
                  <a:pt x="293047" y="359382"/>
                  <a:pt x="266700" y="377825"/>
                </a:cubicBezTo>
                <a:cubicBezTo>
                  <a:pt x="254655" y="386257"/>
                  <a:pt x="240833" y="391894"/>
                  <a:pt x="228600" y="400050"/>
                </a:cubicBezTo>
                <a:cubicBezTo>
                  <a:pt x="164973" y="442468"/>
                  <a:pt x="203257" y="427548"/>
                  <a:pt x="161925" y="441325"/>
                </a:cubicBezTo>
                <a:cubicBezTo>
                  <a:pt x="161062" y="441280"/>
                  <a:pt x="96657" y="439688"/>
                  <a:pt x="79375" y="434975"/>
                </a:cubicBezTo>
                <a:cubicBezTo>
                  <a:pt x="74809" y="433730"/>
                  <a:pt x="71199" y="430017"/>
                  <a:pt x="66675" y="428625"/>
                </a:cubicBezTo>
                <a:cubicBezTo>
                  <a:pt x="57349" y="425756"/>
                  <a:pt x="47413" y="425185"/>
                  <a:pt x="38100" y="422275"/>
                </a:cubicBezTo>
                <a:cubicBezTo>
                  <a:pt x="16421" y="415500"/>
                  <a:pt x="16473" y="413228"/>
                  <a:pt x="0" y="4000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AB9D698-08E2-443B-83F6-2948D5739F6C}"/>
              </a:ext>
            </a:extLst>
          </p:cNvPr>
          <p:cNvCxnSpPr/>
          <p:nvPr/>
        </p:nvCxnSpPr>
        <p:spPr>
          <a:xfrm flipV="1">
            <a:off x="4651375" y="2179320"/>
            <a:ext cx="0" cy="66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18835307-A0D0-48F5-8465-409145942C65}"/>
              </a:ext>
            </a:extLst>
          </p:cNvPr>
          <p:cNvSpPr/>
          <p:nvPr/>
        </p:nvSpPr>
        <p:spPr>
          <a:xfrm>
            <a:off x="3627043" y="2164028"/>
            <a:ext cx="1036397" cy="1775512"/>
          </a:xfrm>
          <a:custGeom>
            <a:avLst/>
            <a:gdLst>
              <a:gd name="connsiteX0" fmla="*/ 1036397 w 1036397"/>
              <a:gd name="connsiteY0" fmla="*/ 15292 h 1775512"/>
              <a:gd name="connsiteX1" fmla="*/ 914477 w 1036397"/>
              <a:gd name="connsiteY1" fmla="*/ 52 h 1775512"/>
              <a:gd name="connsiteX2" fmla="*/ 868757 w 1036397"/>
              <a:gd name="connsiteY2" fmla="*/ 7672 h 1775512"/>
              <a:gd name="connsiteX3" fmla="*/ 784937 w 1036397"/>
              <a:gd name="connsiteY3" fmla="*/ 15292 h 1775512"/>
              <a:gd name="connsiteX4" fmla="*/ 754457 w 1036397"/>
              <a:gd name="connsiteY4" fmla="*/ 30532 h 1775512"/>
              <a:gd name="connsiteX5" fmla="*/ 685877 w 1036397"/>
              <a:gd name="connsiteY5" fmla="*/ 38152 h 1775512"/>
              <a:gd name="connsiteX6" fmla="*/ 632537 w 1036397"/>
              <a:gd name="connsiteY6" fmla="*/ 45772 h 1775512"/>
              <a:gd name="connsiteX7" fmla="*/ 495377 w 1036397"/>
              <a:gd name="connsiteY7" fmla="*/ 83872 h 1775512"/>
              <a:gd name="connsiteX8" fmla="*/ 396317 w 1036397"/>
              <a:gd name="connsiteY8" fmla="*/ 106732 h 1775512"/>
              <a:gd name="connsiteX9" fmla="*/ 282017 w 1036397"/>
              <a:gd name="connsiteY9" fmla="*/ 144832 h 1775512"/>
              <a:gd name="connsiteX10" fmla="*/ 259157 w 1036397"/>
              <a:gd name="connsiteY10" fmla="*/ 182932 h 1775512"/>
              <a:gd name="connsiteX11" fmla="*/ 236297 w 1036397"/>
              <a:gd name="connsiteY11" fmla="*/ 198172 h 1775512"/>
              <a:gd name="connsiteX12" fmla="*/ 198197 w 1036397"/>
              <a:gd name="connsiteY12" fmla="*/ 274372 h 1775512"/>
              <a:gd name="connsiteX13" fmla="*/ 167717 w 1036397"/>
              <a:gd name="connsiteY13" fmla="*/ 320092 h 1775512"/>
              <a:gd name="connsiteX14" fmla="*/ 144857 w 1036397"/>
              <a:gd name="connsiteY14" fmla="*/ 388672 h 1775512"/>
              <a:gd name="connsiteX15" fmla="*/ 53417 w 1036397"/>
              <a:gd name="connsiteY15" fmla="*/ 594412 h 1775512"/>
              <a:gd name="connsiteX16" fmla="*/ 38177 w 1036397"/>
              <a:gd name="connsiteY16" fmla="*/ 662992 h 1775512"/>
              <a:gd name="connsiteX17" fmla="*/ 30557 w 1036397"/>
              <a:gd name="connsiteY17" fmla="*/ 701092 h 1775512"/>
              <a:gd name="connsiteX18" fmla="*/ 7697 w 1036397"/>
              <a:gd name="connsiteY18" fmla="*/ 777292 h 1775512"/>
              <a:gd name="connsiteX19" fmla="*/ 7697 w 1036397"/>
              <a:gd name="connsiteY19" fmla="*/ 914452 h 1775512"/>
              <a:gd name="connsiteX20" fmla="*/ 22937 w 1036397"/>
              <a:gd name="connsiteY20" fmla="*/ 937312 h 1775512"/>
              <a:gd name="connsiteX21" fmla="*/ 38177 w 1036397"/>
              <a:gd name="connsiteY21" fmla="*/ 1059232 h 1775512"/>
              <a:gd name="connsiteX22" fmla="*/ 61037 w 1036397"/>
              <a:gd name="connsiteY22" fmla="*/ 1097332 h 1775512"/>
              <a:gd name="connsiteX23" fmla="*/ 68657 w 1036397"/>
              <a:gd name="connsiteY23" fmla="*/ 1135432 h 1775512"/>
              <a:gd name="connsiteX24" fmla="*/ 83897 w 1036397"/>
              <a:gd name="connsiteY24" fmla="*/ 1188772 h 1775512"/>
              <a:gd name="connsiteX25" fmla="*/ 114377 w 1036397"/>
              <a:gd name="connsiteY25" fmla="*/ 1318312 h 1775512"/>
              <a:gd name="connsiteX26" fmla="*/ 160097 w 1036397"/>
              <a:gd name="connsiteY26" fmla="*/ 1371652 h 1775512"/>
              <a:gd name="connsiteX27" fmla="*/ 213437 w 1036397"/>
              <a:gd name="connsiteY27" fmla="*/ 1470712 h 1775512"/>
              <a:gd name="connsiteX28" fmla="*/ 274397 w 1036397"/>
              <a:gd name="connsiteY28" fmla="*/ 1600252 h 1775512"/>
              <a:gd name="connsiteX29" fmla="*/ 350597 w 1036397"/>
              <a:gd name="connsiteY29" fmla="*/ 1676452 h 1775512"/>
              <a:gd name="connsiteX30" fmla="*/ 533477 w 1036397"/>
              <a:gd name="connsiteY30" fmla="*/ 1767892 h 1775512"/>
              <a:gd name="connsiteX31" fmla="*/ 556337 w 1036397"/>
              <a:gd name="connsiteY31" fmla="*/ 1775512 h 1775512"/>
              <a:gd name="connsiteX32" fmla="*/ 1028777 w 1036397"/>
              <a:gd name="connsiteY32" fmla="*/ 1767892 h 177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36397" h="1775512">
                <a:moveTo>
                  <a:pt x="1036397" y="15292"/>
                </a:moveTo>
                <a:cubicBezTo>
                  <a:pt x="995757" y="10212"/>
                  <a:pt x="955391" y="1912"/>
                  <a:pt x="914477" y="52"/>
                </a:cubicBezTo>
                <a:cubicBezTo>
                  <a:pt x="899043" y="-650"/>
                  <a:pt x="884101" y="5867"/>
                  <a:pt x="868757" y="7672"/>
                </a:cubicBezTo>
                <a:cubicBezTo>
                  <a:pt x="840894" y="10950"/>
                  <a:pt x="812877" y="12752"/>
                  <a:pt x="784937" y="15292"/>
                </a:cubicBezTo>
                <a:cubicBezTo>
                  <a:pt x="774777" y="20372"/>
                  <a:pt x="765525" y="27978"/>
                  <a:pt x="754457" y="30532"/>
                </a:cubicBezTo>
                <a:cubicBezTo>
                  <a:pt x="732045" y="35704"/>
                  <a:pt x="708700" y="35299"/>
                  <a:pt x="685877" y="38152"/>
                </a:cubicBezTo>
                <a:cubicBezTo>
                  <a:pt x="668055" y="40380"/>
                  <a:pt x="650190" y="42462"/>
                  <a:pt x="632537" y="45772"/>
                </a:cubicBezTo>
                <a:cubicBezTo>
                  <a:pt x="515211" y="67771"/>
                  <a:pt x="612128" y="52031"/>
                  <a:pt x="495377" y="83872"/>
                </a:cubicBezTo>
                <a:cubicBezTo>
                  <a:pt x="462683" y="92788"/>
                  <a:pt x="428901" y="97422"/>
                  <a:pt x="396317" y="106732"/>
                </a:cubicBezTo>
                <a:cubicBezTo>
                  <a:pt x="357701" y="117765"/>
                  <a:pt x="282017" y="144832"/>
                  <a:pt x="282017" y="144832"/>
                </a:cubicBezTo>
                <a:cubicBezTo>
                  <a:pt x="274397" y="157532"/>
                  <a:pt x="268796" y="171687"/>
                  <a:pt x="259157" y="182932"/>
                </a:cubicBezTo>
                <a:cubicBezTo>
                  <a:pt x="253197" y="189885"/>
                  <a:pt x="241377" y="190552"/>
                  <a:pt x="236297" y="198172"/>
                </a:cubicBezTo>
                <a:cubicBezTo>
                  <a:pt x="220545" y="221801"/>
                  <a:pt x="212119" y="249621"/>
                  <a:pt x="198197" y="274372"/>
                </a:cubicBezTo>
                <a:cubicBezTo>
                  <a:pt x="189217" y="290336"/>
                  <a:pt x="175463" y="303494"/>
                  <a:pt x="167717" y="320092"/>
                </a:cubicBezTo>
                <a:cubicBezTo>
                  <a:pt x="157527" y="341928"/>
                  <a:pt x="154125" y="366429"/>
                  <a:pt x="144857" y="388672"/>
                </a:cubicBezTo>
                <a:cubicBezTo>
                  <a:pt x="115992" y="457947"/>
                  <a:pt x="53417" y="594412"/>
                  <a:pt x="53417" y="594412"/>
                </a:cubicBezTo>
                <a:cubicBezTo>
                  <a:pt x="48337" y="617272"/>
                  <a:pt x="43084" y="640094"/>
                  <a:pt x="38177" y="662992"/>
                </a:cubicBezTo>
                <a:cubicBezTo>
                  <a:pt x="35463" y="675656"/>
                  <a:pt x="33894" y="688578"/>
                  <a:pt x="30557" y="701092"/>
                </a:cubicBezTo>
                <a:cubicBezTo>
                  <a:pt x="23724" y="726715"/>
                  <a:pt x="15317" y="751892"/>
                  <a:pt x="7697" y="777292"/>
                </a:cubicBezTo>
                <a:cubicBezTo>
                  <a:pt x="3802" y="824036"/>
                  <a:pt x="-7481" y="868918"/>
                  <a:pt x="7697" y="914452"/>
                </a:cubicBezTo>
                <a:cubicBezTo>
                  <a:pt x="10593" y="923140"/>
                  <a:pt x="17857" y="929692"/>
                  <a:pt x="22937" y="937312"/>
                </a:cubicBezTo>
                <a:cubicBezTo>
                  <a:pt x="28017" y="977952"/>
                  <a:pt x="28691" y="1019389"/>
                  <a:pt x="38177" y="1059232"/>
                </a:cubicBezTo>
                <a:cubicBezTo>
                  <a:pt x="41607" y="1073640"/>
                  <a:pt x="55536" y="1083581"/>
                  <a:pt x="61037" y="1097332"/>
                </a:cubicBezTo>
                <a:cubicBezTo>
                  <a:pt x="65847" y="1109357"/>
                  <a:pt x="65516" y="1122867"/>
                  <a:pt x="68657" y="1135432"/>
                </a:cubicBezTo>
                <a:cubicBezTo>
                  <a:pt x="73142" y="1153371"/>
                  <a:pt x="79412" y="1170833"/>
                  <a:pt x="83897" y="1188772"/>
                </a:cubicBezTo>
                <a:cubicBezTo>
                  <a:pt x="84947" y="1192971"/>
                  <a:pt x="110213" y="1310505"/>
                  <a:pt x="114377" y="1318312"/>
                </a:cubicBezTo>
                <a:cubicBezTo>
                  <a:pt x="125397" y="1338975"/>
                  <a:pt x="147335" y="1352018"/>
                  <a:pt x="160097" y="1371652"/>
                </a:cubicBezTo>
                <a:cubicBezTo>
                  <a:pt x="180536" y="1403096"/>
                  <a:pt x="197208" y="1436902"/>
                  <a:pt x="213437" y="1470712"/>
                </a:cubicBezTo>
                <a:cubicBezTo>
                  <a:pt x="223138" y="1490923"/>
                  <a:pt x="249841" y="1571918"/>
                  <a:pt x="274397" y="1600252"/>
                </a:cubicBezTo>
                <a:cubicBezTo>
                  <a:pt x="297923" y="1627397"/>
                  <a:pt x="318850" y="1659645"/>
                  <a:pt x="350597" y="1676452"/>
                </a:cubicBezTo>
                <a:cubicBezTo>
                  <a:pt x="442447" y="1725079"/>
                  <a:pt x="456921" y="1737269"/>
                  <a:pt x="533477" y="1767892"/>
                </a:cubicBezTo>
                <a:cubicBezTo>
                  <a:pt x="540935" y="1770875"/>
                  <a:pt x="548717" y="1772972"/>
                  <a:pt x="556337" y="1775512"/>
                </a:cubicBezTo>
                <a:cubicBezTo>
                  <a:pt x="952568" y="1767082"/>
                  <a:pt x="795070" y="1767892"/>
                  <a:pt x="1028777" y="17678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90AD5F6-C6C1-40AF-89FE-AD6E2651FE1A}"/>
              </a:ext>
            </a:extLst>
          </p:cNvPr>
          <p:cNvCxnSpPr/>
          <p:nvPr/>
        </p:nvCxnSpPr>
        <p:spPr>
          <a:xfrm flipV="1">
            <a:off x="8039100" y="2247900"/>
            <a:ext cx="9431" cy="603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30C822B-50B1-4256-928B-358F52406985}"/>
              </a:ext>
            </a:extLst>
          </p:cNvPr>
          <p:cNvCxnSpPr>
            <a:stCxn id="14" idx="15"/>
          </p:cNvCxnSpPr>
          <p:nvPr/>
        </p:nvCxnSpPr>
        <p:spPr>
          <a:xfrm>
            <a:off x="8039100" y="3241675"/>
            <a:ext cx="9431" cy="606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3828F82A-D2E9-4006-959D-DD48CBC68B66}"/>
              </a:ext>
            </a:extLst>
          </p:cNvPr>
          <p:cNvSpPr/>
          <p:nvPr/>
        </p:nvSpPr>
        <p:spPr>
          <a:xfrm>
            <a:off x="8046720" y="2217127"/>
            <a:ext cx="1150620" cy="1610617"/>
          </a:xfrm>
          <a:custGeom>
            <a:avLst/>
            <a:gdLst>
              <a:gd name="connsiteX0" fmla="*/ 7620 w 1150620"/>
              <a:gd name="connsiteY0" fmla="*/ 7913 h 1610617"/>
              <a:gd name="connsiteX1" fmla="*/ 297180 w 1150620"/>
              <a:gd name="connsiteY1" fmla="*/ 293 h 1610617"/>
              <a:gd name="connsiteX2" fmla="*/ 419100 w 1150620"/>
              <a:gd name="connsiteY2" fmla="*/ 15533 h 1610617"/>
              <a:gd name="connsiteX3" fmla="*/ 548640 w 1150620"/>
              <a:gd name="connsiteY3" fmla="*/ 61253 h 1610617"/>
              <a:gd name="connsiteX4" fmla="*/ 647700 w 1150620"/>
              <a:gd name="connsiteY4" fmla="*/ 68873 h 1610617"/>
              <a:gd name="connsiteX5" fmla="*/ 754380 w 1150620"/>
              <a:gd name="connsiteY5" fmla="*/ 129833 h 1610617"/>
              <a:gd name="connsiteX6" fmla="*/ 784860 w 1150620"/>
              <a:gd name="connsiteY6" fmla="*/ 145073 h 1610617"/>
              <a:gd name="connsiteX7" fmla="*/ 853440 w 1150620"/>
              <a:gd name="connsiteY7" fmla="*/ 190793 h 1610617"/>
              <a:gd name="connsiteX8" fmla="*/ 883920 w 1150620"/>
              <a:gd name="connsiteY8" fmla="*/ 236513 h 1610617"/>
              <a:gd name="connsiteX9" fmla="*/ 975360 w 1150620"/>
              <a:gd name="connsiteY9" fmla="*/ 335573 h 1610617"/>
              <a:gd name="connsiteX10" fmla="*/ 998220 w 1150620"/>
              <a:gd name="connsiteY10" fmla="*/ 388913 h 1610617"/>
              <a:gd name="connsiteX11" fmla="*/ 1021080 w 1150620"/>
              <a:gd name="connsiteY11" fmla="*/ 457493 h 1610617"/>
              <a:gd name="connsiteX12" fmla="*/ 1051560 w 1150620"/>
              <a:gd name="connsiteY12" fmla="*/ 518453 h 1610617"/>
              <a:gd name="connsiteX13" fmla="*/ 1097280 w 1150620"/>
              <a:gd name="connsiteY13" fmla="*/ 617513 h 1610617"/>
              <a:gd name="connsiteX14" fmla="*/ 1104900 w 1150620"/>
              <a:gd name="connsiteY14" fmla="*/ 655613 h 1610617"/>
              <a:gd name="connsiteX15" fmla="*/ 1143000 w 1150620"/>
              <a:gd name="connsiteY15" fmla="*/ 754673 h 1610617"/>
              <a:gd name="connsiteX16" fmla="*/ 1150620 w 1150620"/>
              <a:gd name="connsiteY16" fmla="*/ 792773 h 1610617"/>
              <a:gd name="connsiteX17" fmla="*/ 1127760 w 1150620"/>
              <a:gd name="connsiteY17" fmla="*/ 891833 h 1610617"/>
              <a:gd name="connsiteX18" fmla="*/ 1082040 w 1150620"/>
              <a:gd name="connsiteY18" fmla="*/ 952793 h 1610617"/>
              <a:gd name="connsiteX19" fmla="*/ 1043940 w 1150620"/>
              <a:gd name="connsiteY19" fmla="*/ 1028993 h 1610617"/>
              <a:gd name="connsiteX20" fmla="*/ 1005840 w 1150620"/>
              <a:gd name="connsiteY20" fmla="*/ 1074713 h 1610617"/>
              <a:gd name="connsiteX21" fmla="*/ 937260 w 1150620"/>
              <a:gd name="connsiteY21" fmla="*/ 1181393 h 1610617"/>
              <a:gd name="connsiteX22" fmla="*/ 853440 w 1150620"/>
              <a:gd name="connsiteY22" fmla="*/ 1272833 h 1610617"/>
              <a:gd name="connsiteX23" fmla="*/ 800100 w 1150620"/>
              <a:gd name="connsiteY23" fmla="*/ 1295693 h 1610617"/>
              <a:gd name="connsiteX24" fmla="*/ 739140 w 1150620"/>
              <a:gd name="connsiteY24" fmla="*/ 1326173 h 1610617"/>
              <a:gd name="connsiteX25" fmla="*/ 594360 w 1150620"/>
              <a:gd name="connsiteY25" fmla="*/ 1379513 h 1610617"/>
              <a:gd name="connsiteX26" fmla="*/ 525780 w 1150620"/>
              <a:gd name="connsiteY26" fmla="*/ 1402373 h 1610617"/>
              <a:gd name="connsiteX27" fmla="*/ 502920 w 1150620"/>
              <a:gd name="connsiteY27" fmla="*/ 1417613 h 1610617"/>
              <a:gd name="connsiteX28" fmla="*/ 457200 w 1150620"/>
              <a:gd name="connsiteY28" fmla="*/ 1440473 h 1610617"/>
              <a:gd name="connsiteX29" fmla="*/ 403860 w 1150620"/>
              <a:gd name="connsiteY29" fmla="*/ 1493813 h 1610617"/>
              <a:gd name="connsiteX30" fmla="*/ 358140 w 1150620"/>
              <a:gd name="connsiteY30" fmla="*/ 1531913 h 1610617"/>
              <a:gd name="connsiteX31" fmla="*/ 320040 w 1150620"/>
              <a:gd name="connsiteY31" fmla="*/ 1539533 h 1610617"/>
              <a:gd name="connsiteX32" fmla="*/ 289560 w 1150620"/>
              <a:gd name="connsiteY32" fmla="*/ 1570013 h 1610617"/>
              <a:gd name="connsiteX33" fmla="*/ 259080 w 1150620"/>
              <a:gd name="connsiteY33" fmla="*/ 1608113 h 1610617"/>
              <a:gd name="connsiteX34" fmla="*/ 144780 w 1150620"/>
              <a:gd name="connsiteY34" fmla="*/ 1600493 h 1610617"/>
              <a:gd name="connsiteX35" fmla="*/ 114300 w 1150620"/>
              <a:gd name="connsiteY35" fmla="*/ 1592873 h 1610617"/>
              <a:gd name="connsiteX36" fmla="*/ 60960 w 1150620"/>
              <a:gd name="connsiteY36" fmla="*/ 1570013 h 1610617"/>
              <a:gd name="connsiteX37" fmla="*/ 0 w 1150620"/>
              <a:gd name="connsiteY37" fmla="*/ 1585253 h 161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50620" h="1610617">
                <a:moveTo>
                  <a:pt x="7620" y="7913"/>
                </a:moveTo>
                <a:cubicBezTo>
                  <a:pt x="104140" y="5373"/>
                  <a:pt x="200643" y="-1495"/>
                  <a:pt x="297180" y="293"/>
                </a:cubicBezTo>
                <a:cubicBezTo>
                  <a:pt x="338129" y="1051"/>
                  <a:pt x="419100" y="15533"/>
                  <a:pt x="419100" y="15533"/>
                </a:cubicBezTo>
                <a:cubicBezTo>
                  <a:pt x="466928" y="39447"/>
                  <a:pt x="479942" y="48042"/>
                  <a:pt x="548640" y="61253"/>
                </a:cubicBezTo>
                <a:cubicBezTo>
                  <a:pt x="581162" y="67507"/>
                  <a:pt x="614680" y="66333"/>
                  <a:pt x="647700" y="68873"/>
                </a:cubicBezTo>
                <a:cubicBezTo>
                  <a:pt x="683260" y="89193"/>
                  <a:pt x="717748" y="111517"/>
                  <a:pt x="754380" y="129833"/>
                </a:cubicBezTo>
                <a:cubicBezTo>
                  <a:pt x="764540" y="134913"/>
                  <a:pt x="775186" y="139120"/>
                  <a:pt x="784860" y="145073"/>
                </a:cubicBezTo>
                <a:cubicBezTo>
                  <a:pt x="808259" y="159472"/>
                  <a:pt x="830580" y="175553"/>
                  <a:pt x="853440" y="190793"/>
                </a:cubicBezTo>
                <a:cubicBezTo>
                  <a:pt x="863600" y="206033"/>
                  <a:pt x="870968" y="223561"/>
                  <a:pt x="883920" y="236513"/>
                </a:cubicBezTo>
                <a:cubicBezTo>
                  <a:pt x="947969" y="300562"/>
                  <a:pt x="914861" y="194408"/>
                  <a:pt x="975360" y="335573"/>
                </a:cubicBezTo>
                <a:cubicBezTo>
                  <a:pt x="982980" y="353353"/>
                  <a:pt x="991428" y="370801"/>
                  <a:pt x="998220" y="388913"/>
                </a:cubicBezTo>
                <a:cubicBezTo>
                  <a:pt x="1006681" y="411475"/>
                  <a:pt x="1011905" y="435211"/>
                  <a:pt x="1021080" y="457493"/>
                </a:cubicBezTo>
                <a:cubicBezTo>
                  <a:pt x="1029730" y="478500"/>
                  <a:pt x="1042333" y="497693"/>
                  <a:pt x="1051560" y="518453"/>
                </a:cubicBezTo>
                <a:cubicBezTo>
                  <a:pt x="1096735" y="620097"/>
                  <a:pt x="1063084" y="566220"/>
                  <a:pt x="1097280" y="617513"/>
                </a:cubicBezTo>
                <a:cubicBezTo>
                  <a:pt x="1099820" y="630213"/>
                  <a:pt x="1101492" y="643118"/>
                  <a:pt x="1104900" y="655613"/>
                </a:cubicBezTo>
                <a:cubicBezTo>
                  <a:pt x="1115579" y="694768"/>
                  <a:pt x="1126671" y="716571"/>
                  <a:pt x="1143000" y="754673"/>
                </a:cubicBezTo>
                <a:cubicBezTo>
                  <a:pt x="1145540" y="767373"/>
                  <a:pt x="1150620" y="779821"/>
                  <a:pt x="1150620" y="792773"/>
                </a:cubicBezTo>
                <a:cubicBezTo>
                  <a:pt x="1150620" y="822239"/>
                  <a:pt x="1144382" y="864822"/>
                  <a:pt x="1127760" y="891833"/>
                </a:cubicBezTo>
                <a:cubicBezTo>
                  <a:pt x="1114448" y="913465"/>
                  <a:pt x="1095285" y="931120"/>
                  <a:pt x="1082040" y="952793"/>
                </a:cubicBezTo>
                <a:cubicBezTo>
                  <a:pt x="1067232" y="977025"/>
                  <a:pt x="1058991" y="1004911"/>
                  <a:pt x="1043940" y="1028993"/>
                </a:cubicBezTo>
                <a:cubicBezTo>
                  <a:pt x="1033426" y="1045816"/>
                  <a:pt x="1017216" y="1058461"/>
                  <a:pt x="1005840" y="1074713"/>
                </a:cubicBezTo>
                <a:cubicBezTo>
                  <a:pt x="981597" y="1109345"/>
                  <a:pt x="963668" y="1148383"/>
                  <a:pt x="937260" y="1181393"/>
                </a:cubicBezTo>
                <a:cubicBezTo>
                  <a:pt x="920248" y="1202659"/>
                  <a:pt x="873174" y="1264376"/>
                  <a:pt x="853440" y="1272833"/>
                </a:cubicBezTo>
                <a:cubicBezTo>
                  <a:pt x="835660" y="1280453"/>
                  <a:pt x="817629" y="1287513"/>
                  <a:pt x="800100" y="1295693"/>
                </a:cubicBezTo>
                <a:cubicBezTo>
                  <a:pt x="779513" y="1305300"/>
                  <a:pt x="760179" y="1317601"/>
                  <a:pt x="739140" y="1326173"/>
                </a:cubicBezTo>
                <a:cubicBezTo>
                  <a:pt x="691510" y="1345578"/>
                  <a:pt x="644255" y="1367039"/>
                  <a:pt x="594360" y="1379513"/>
                </a:cubicBezTo>
                <a:cubicBezTo>
                  <a:pt x="565256" y="1386789"/>
                  <a:pt x="554474" y="1388026"/>
                  <a:pt x="525780" y="1402373"/>
                </a:cubicBezTo>
                <a:cubicBezTo>
                  <a:pt x="517589" y="1406469"/>
                  <a:pt x="510926" y="1413165"/>
                  <a:pt x="502920" y="1417613"/>
                </a:cubicBezTo>
                <a:cubicBezTo>
                  <a:pt x="488025" y="1425888"/>
                  <a:pt x="470705" y="1430084"/>
                  <a:pt x="457200" y="1440473"/>
                </a:cubicBezTo>
                <a:cubicBezTo>
                  <a:pt x="437270" y="1455804"/>
                  <a:pt x="421640" y="1476033"/>
                  <a:pt x="403860" y="1493813"/>
                </a:cubicBezTo>
                <a:cubicBezTo>
                  <a:pt x="392001" y="1505672"/>
                  <a:pt x="375114" y="1525548"/>
                  <a:pt x="358140" y="1531913"/>
                </a:cubicBezTo>
                <a:cubicBezTo>
                  <a:pt x="346013" y="1536461"/>
                  <a:pt x="332740" y="1536993"/>
                  <a:pt x="320040" y="1539533"/>
                </a:cubicBezTo>
                <a:cubicBezTo>
                  <a:pt x="309880" y="1549693"/>
                  <a:pt x="299106" y="1559274"/>
                  <a:pt x="289560" y="1570013"/>
                </a:cubicBezTo>
                <a:cubicBezTo>
                  <a:pt x="278755" y="1582169"/>
                  <a:pt x="274995" y="1604762"/>
                  <a:pt x="259080" y="1608113"/>
                </a:cubicBezTo>
                <a:cubicBezTo>
                  <a:pt x="221714" y="1615979"/>
                  <a:pt x="182880" y="1603033"/>
                  <a:pt x="144780" y="1600493"/>
                </a:cubicBezTo>
                <a:cubicBezTo>
                  <a:pt x="134620" y="1597953"/>
                  <a:pt x="123926" y="1596998"/>
                  <a:pt x="114300" y="1592873"/>
                </a:cubicBezTo>
                <a:cubicBezTo>
                  <a:pt x="40628" y="1561299"/>
                  <a:pt x="148466" y="1591890"/>
                  <a:pt x="60960" y="1570013"/>
                </a:cubicBezTo>
                <a:cubicBezTo>
                  <a:pt x="9638" y="1578567"/>
                  <a:pt x="29059" y="1570723"/>
                  <a:pt x="0" y="15852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3F274-428A-4337-9581-8E7992DDCCF4}"/>
              </a:ext>
            </a:extLst>
          </p:cNvPr>
          <p:cNvSpPr/>
          <p:nvPr/>
        </p:nvSpPr>
        <p:spPr>
          <a:xfrm>
            <a:off x="4651375" y="1809751"/>
            <a:ext cx="1036397" cy="1041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7175670-2A5C-402B-A4B8-3EB0187D2A40}"/>
              </a:ext>
            </a:extLst>
          </p:cNvPr>
          <p:cNvSpPr/>
          <p:nvPr/>
        </p:nvSpPr>
        <p:spPr>
          <a:xfrm>
            <a:off x="7467224" y="1835784"/>
            <a:ext cx="579496" cy="1015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3C8B161-3F99-438C-A6B3-902B73D30ADC}"/>
              </a:ext>
            </a:extLst>
          </p:cNvPr>
          <p:cNvSpPr/>
          <p:nvPr/>
        </p:nvSpPr>
        <p:spPr>
          <a:xfrm>
            <a:off x="4651375" y="3254376"/>
            <a:ext cx="1017385" cy="1052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30450CA-610C-4241-A13E-5BBF4F0E9544}"/>
              </a:ext>
            </a:extLst>
          </p:cNvPr>
          <p:cNvSpPr/>
          <p:nvPr/>
        </p:nvSpPr>
        <p:spPr>
          <a:xfrm>
            <a:off x="7467224" y="3248139"/>
            <a:ext cx="579496" cy="1529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73E6E59-0525-4C18-92B3-B17C5931650B}"/>
              </a:ext>
            </a:extLst>
          </p:cNvPr>
          <p:cNvSpPr/>
          <p:nvPr/>
        </p:nvSpPr>
        <p:spPr>
          <a:xfrm>
            <a:off x="5687772" y="1463040"/>
            <a:ext cx="816458" cy="1388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60C50B5-91F3-477F-8319-64E2DF759721}"/>
              </a:ext>
            </a:extLst>
          </p:cNvPr>
          <p:cNvSpPr/>
          <p:nvPr/>
        </p:nvSpPr>
        <p:spPr>
          <a:xfrm>
            <a:off x="6504230" y="2164028"/>
            <a:ext cx="962994" cy="6871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D884BD5-669B-4270-81C8-89013D917DDF}"/>
              </a:ext>
            </a:extLst>
          </p:cNvPr>
          <p:cNvSpPr/>
          <p:nvPr/>
        </p:nvSpPr>
        <p:spPr>
          <a:xfrm>
            <a:off x="5668760" y="3248139"/>
            <a:ext cx="579496" cy="904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DACAAD1-22B8-4400-A015-EFD746914764}"/>
              </a:ext>
            </a:extLst>
          </p:cNvPr>
          <p:cNvSpPr/>
          <p:nvPr/>
        </p:nvSpPr>
        <p:spPr>
          <a:xfrm>
            <a:off x="6255876" y="3254375"/>
            <a:ext cx="1211348" cy="1165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126287A-6028-4655-855D-6DAFBA1C25BB}"/>
              </a:ext>
            </a:extLst>
          </p:cNvPr>
          <p:cNvCxnSpPr>
            <a:cxnSpLocks/>
            <a:stCxn id="13" idx="8"/>
            <a:endCxn id="19" idx="19"/>
          </p:cNvCxnSpPr>
          <p:nvPr/>
        </p:nvCxnSpPr>
        <p:spPr>
          <a:xfrm flipH="1">
            <a:off x="3634740" y="3019425"/>
            <a:ext cx="772160" cy="59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49204C0-163F-4ECE-9BEB-280140C32047}"/>
              </a:ext>
            </a:extLst>
          </p:cNvPr>
          <p:cNvCxnSpPr>
            <a:cxnSpLocks/>
            <a:stCxn id="14" idx="7"/>
            <a:endCxn id="25" idx="16"/>
          </p:cNvCxnSpPr>
          <p:nvPr/>
        </p:nvCxnSpPr>
        <p:spPr>
          <a:xfrm flipV="1">
            <a:off x="8413750" y="3009900"/>
            <a:ext cx="783590" cy="5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356DE79-F20E-4A3B-8DD9-B3E6E1D4AF4A}"/>
              </a:ext>
            </a:extLst>
          </p:cNvPr>
          <p:cNvSpPr txBox="1"/>
          <p:nvPr/>
        </p:nvSpPr>
        <p:spPr>
          <a:xfrm>
            <a:off x="4490664" y="2664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7ABAF4-A377-4357-AAC0-57C1D60988C6}"/>
              </a:ext>
            </a:extLst>
          </p:cNvPr>
          <p:cNvSpPr txBox="1"/>
          <p:nvPr/>
        </p:nvSpPr>
        <p:spPr>
          <a:xfrm>
            <a:off x="5520819" y="2643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BF7D8C-B910-4236-A38B-9067B36375B7}"/>
              </a:ext>
            </a:extLst>
          </p:cNvPr>
          <p:cNvSpPr txBox="1"/>
          <p:nvPr/>
        </p:nvSpPr>
        <p:spPr>
          <a:xfrm>
            <a:off x="6378198" y="26362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ABCEAD9-49C3-4ED7-8ED1-5ECCB6852557}"/>
              </a:ext>
            </a:extLst>
          </p:cNvPr>
          <p:cNvSpPr txBox="1"/>
          <p:nvPr/>
        </p:nvSpPr>
        <p:spPr>
          <a:xfrm>
            <a:off x="7314570" y="2672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707F88-9220-48AF-A52F-24E54447BCC0}"/>
              </a:ext>
            </a:extLst>
          </p:cNvPr>
          <p:cNvSpPr txBox="1"/>
          <p:nvPr/>
        </p:nvSpPr>
        <p:spPr>
          <a:xfrm>
            <a:off x="7895877" y="2664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E304FB-FFDA-4A68-9EC4-12C6681566BE}"/>
              </a:ext>
            </a:extLst>
          </p:cNvPr>
          <p:cNvSpPr txBox="1"/>
          <p:nvPr/>
        </p:nvSpPr>
        <p:spPr>
          <a:xfrm>
            <a:off x="8297447" y="28490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0170EF8-A65D-4396-83C2-E8A182E52A9B}"/>
              </a:ext>
            </a:extLst>
          </p:cNvPr>
          <p:cNvSpPr txBox="1"/>
          <p:nvPr/>
        </p:nvSpPr>
        <p:spPr>
          <a:xfrm>
            <a:off x="4444870" y="30729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E8375D8-4B76-461A-A284-BC95C2F5DA2A}"/>
              </a:ext>
            </a:extLst>
          </p:cNvPr>
          <p:cNvSpPr txBox="1"/>
          <p:nvPr/>
        </p:nvSpPr>
        <p:spPr>
          <a:xfrm>
            <a:off x="5530687" y="3052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76B9A1A-5153-4D0B-BC42-E8E6AA8B4690}"/>
              </a:ext>
            </a:extLst>
          </p:cNvPr>
          <p:cNvSpPr txBox="1"/>
          <p:nvPr/>
        </p:nvSpPr>
        <p:spPr>
          <a:xfrm>
            <a:off x="6098319" y="3048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A4CA16C-A38C-457C-8A0D-03671B4F259E}"/>
              </a:ext>
            </a:extLst>
          </p:cNvPr>
          <p:cNvSpPr txBox="1"/>
          <p:nvPr/>
        </p:nvSpPr>
        <p:spPr>
          <a:xfrm>
            <a:off x="7324438" y="30824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02277C4-3E12-408B-9705-DDA75B0D54F2}"/>
              </a:ext>
            </a:extLst>
          </p:cNvPr>
          <p:cNvSpPr txBox="1"/>
          <p:nvPr/>
        </p:nvSpPr>
        <p:spPr>
          <a:xfrm>
            <a:off x="7905745" y="30738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AAE7514-18CB-4C7F-B6CC-8604BA0F42F7}"/>
              </a:ext>
            </a:extLst>
          </p:cNvPr>
          <p:cNvSpPr txBox="1"/>
          <p:nvPr/>
        </p:nvSpPr>
        <p:spPr>
          <a:xfrm>
            <a:off x="4229224" y="28347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59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5616</TotalTime>
  <Words>37</Words>
  <Application>Microsoft Office PowerPoint</Application>
  <PresentationFormat>宽屏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Ankang</dc:creator>
  <cp:lastModifiedBy>Ankang Gao</cp:lastModifiedBy>
  <cp:revision>22</cp:revision>
  <dcterms:created xsi:type="dcterms:W3CDTF">2023-08-02T06:42:11Z</dcterms:created>
  <dcterms:modified xsi:type="dcterms:W3CDTF">2024-01-08T08:50:45Z</dcterms:modified>
</cp:coreProperties>
</file>