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F4ED46C-6A2E-44C0-92E4-FC8E799F856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2/16/24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4A1E78-2D32-468E-9418-474171AAAC4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343400" y="3428640"/>
            <a:ext cx="1143000" cy="2286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TextShape 2"/>
          <p:cNvSpPr txBox="1"/>
          <p:nvPr/>
        </p:nvSpPr>
        <p:spPr>
          <a:xfrm>
            <a:off x="4800600" y="308232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600200" y="228600"/>
            <a:ext cx="9601200" cy="64008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TextShape 4"/>
          <p:cNvSpPr txBox="1"/>
          <p:nvPr/>
        </p:nvSpPr>
        <p:spPr>
          <a:xfrm>
            <a:off x="2743200" y="148248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5486400" y="2057400"/>
            <a:ext cx="1143000" cy="2286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TextShape 6"/>
          <p:cNvSpPr txBox="1"/>
          <p:nvPr/>
        </p:nvSpPr>
        <p:spPr>
          <a:xfrm>
            <a:off x="5715000" y="16002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7315200" y="3318120"/>
            <a:ext cx="1143000" cy="2286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Shape 8"/>
          <p:cNvSpPr txBox="1"/>
          <p:nvPr/>
        </p:nvSpPr>
        <p:spPr>
          <a:xfrm>
            <a:off x="7772400" y="29718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3886200" y="1371600"/>
            <a:ext cx="4800600" cy="41148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Shape 10"/>
          <p:cNvSpPr txBox="1"/>
          <p:nvPr/>
        </p:nvSpPr>
        <p:spPr>
          <a:xfrm>
            <a:off x="5943600" y="29718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5715000" y="2743200"/>
            <a:ext cx="1371600" cy="160020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5677</TotalTime>
  <Application>LibreOffice/7.0.4.2$Linux_X86_64 LibreOffice_project/00$Build-2</Application>
  <AppVersion>15.0000</AppVersion>
  <Words>37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2023-08-02T06:42:11Z</dcterms:created>
  <dc:creator>Gao, Ankang</dc:creator>
  <dc:description/>
  <dc:language>en-US</dc:language>
  <cp:lastModifiedBy/>
  <dcterms:modified xsi:type="dcterms:W3CDTF">2024-02-16T16:09:40Z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i4>3</vt:i4>
  </property>
</Properties>
</file>